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7515E-84AD-45F0-84F3-0A8CC437A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F1D4C98-B94D-4F72-A12B-2FC32226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76AF07-CBE6-4B5B-9C59-F0F6023D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9A8C51-3726-432F-9B07-7E0F231EE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DE4A174-A821-4244-B656-14C25A0AB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5280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284D7-64F1-4162-9E07-938426AD1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4954E8F-3375-497D-BC6A-E09220A60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3E92068-8F20-459F-8B20-E0AF4A14E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161E5C-DFF5-4DE2-98FE-3834B958D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B14636-E5A8-40DE-BFB4-C521FCF34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351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4D9D314-D458-44E4-A3A5-0A8781CBE7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8130CDE-57CB-4EE1-B264-CCA95F8B7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9D39E6-BFFB-41A9-A935-BE8FC2E4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AE9F0FB-4E19-4C5A-9DF1-9D26F083F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BD4ED38-75B0-42CA-B6D7-F5C42AC9E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3870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6873E-B8D9-4098-B2C3-7E6FBC6B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3C4C89D-6759-48E3-BB3E-396D57416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C603C02-AE01-437C-95F5-CB6979FE6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B8B2373-595A-45FF-8CA0-FF69AF731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8FADE5-531D-4128-A1E6-18E7E0D1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5660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987B10-9010-4819-B34A-B5605B9FC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14F5FD0-3A8D-4CC2-882A-5FE307314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1EEA1B6-6E63-4861-9597-7EEDFDAAF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CCCD537-EADF-4D75-B6A5-C10522945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D5DA347-BFB7-4B1F-9B15-C1AF2E112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1459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B784D-5CF2-4D49-8385-57BB95F69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BDEB50C-00C6-430F-AB6C-46C72B049E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E854B6C-338A-43E0-AE76-2EBA585EC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C6F6901-4330-4ED8-B638-0A8D14650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307F8F9-AF7D-4001-9DCA-E057D1A4B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8E6767D-4CCE-4DC7-AD49-C88D5AE00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988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0B612-167C-4426-B684-313CCF762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9BF0F84-967D-40B2-BBCC-9396A502C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66BD86D-1121-4503-B01A-FD90CBFCE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B8DC797-06CC-456C-BF69-364D3F7F6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F26DBE9-A35A-41A2-BED8-2A05A99440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1F5AAA2-AE73-4F76-9503-FF6A49B40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C5A93F8-A8C2-4A0F-99F6-7E9055BC0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5CD1FEA-56F6-45E1-ABA1-DF17C353F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461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E49DC-F496-4E7D-9DDD-CA6942C61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7873C15-BF37-44EA-A125-3125DD1E1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EBFBFDD-9341-41D2-B073-016E4C11A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EFCFF33-2CFC-4723-9AC3-E5BA1C58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147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E54C348-F64B-4EA8-82D5-D4890F445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A85C9DB-D6D2-463E-86BA-F725E21C1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56553F2-FAC1-41EE-B133-1B10D5E78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44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4D9E4-E773-4918-8515-927764C00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65F57EB-2BB1-4F4C-9AFE-3BCF18991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A10443D-1643-4380-B9CB-451925562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C6560A8-4B43-4DF6-9557-4C390584F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58229C-3906-46C3-973C-04EA0F754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6C79C00-5133-4E72-85A9-77F00AC4D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2776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5A196-F055-4D8E-8E4B-5707BE180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9400D9E-B3EE-4BEB-AEEB-B99930B336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6989CB7-1CD5-40E0-A6D0-E85B42780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F7F84B3-5557-40A9-9419-4BB56DE5A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AB0F0AC-702D-4BE2-A5AE-E928BD0AB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807AAEC-63D5-424F-B7A9-B747001C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318234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57432B2-253D-435F-8D89-8AB1D35F9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D822631-1B21-44BC-9434-C14E3F75D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0634BC1-BEC9-43AF-9E07-BF36FB76FE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7B1F8-45FF-434C-B05B-B922168B9104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D157B09-054E-4377-924C-34FFE4379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E06448C-D688-4D33-AA26-30523F4BB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C3D1B-30D6-434C-9D05-EFD0B6C08DC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615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1B4AB3C-85D6-4312-8141-2DAE14036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1333289" y="339735"/>
            <a:ext cx="6719707" cy="6178530"/>
          </a:xfrm>
          <a:prstGeom prst="roundRect">
            <a:avLst>
              <a:gd name="adj" fmla="val 603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6B82540-A274-42E7-9D21-C9806567B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8" y="5854992"/>
            <a:ext cx="1089577" cy="100300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2517D0F-2468-48C6-900C-462F9C1FAD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30" y="411873"/>
            <a:ext cx="5861957" cy="586195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F045C50-6B92-4FBA-A02C-AB1F8ADBA36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891" b="67383" l="9473" r="85938">
                        <a14:foregroundMark x1="53418" y1="37891" x2="55469" y2="37891"/>
                        <a14:foregroundMark x1="32715" y1="67383" x2="31348" y2="67090"/>
                        <a14:foregroundMark x1="43164" y1="66406" x2="43164" y2="66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540" r="4465" b="29443"/>
          <a:stretch/>
        </p:blipFill>
        <p:spPr>
          <a:xfrm>
            <a:off x="2859208" y="1065530"/>
            <a:ext cx="3549756" cy="146702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17BA2DC-74E9-467A-A446-8DFF6E276F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27" y="584170"/>
            <a:ext cx="1084118" cy="1084118"/>
          </a:xfrm>
          <a:prstGeom prst="rect">
            <a:avLst/>
          </a:prstGeom>
        </p:spPr>
      </p:pic>
      <p:grpSp>
        <p:nvGrpSpPr>
          <p:cNvPr id="49" name="Групувати 48">
            <a:extLst>
              <a:ext uri="{FF2B5EF4-FFF2-40B4-BE49-F238E27FC236}">
                <a16:creationId xmlns:a16="http://schemas.microsoft.com/office/drawing/2014/main" id="{B8548DB3-93A7-4CFB-9ED6-26AD93D66D0F}"/>
              </a:ext>
            </a:extLst>
          </p:cNvPr>
          <p:cNvGrpSpPr/>
          <p:nvPr/>
        </p:nvGrpSpPr>
        <p:grpSpPr>
          <a:xfrm>
            <a:off x="2859208" y="2879279"/>
            <a:ext cx="3791187" cy="1331548"/>
            <a:chOff x="2859208" y="2879279"/>
            <a:chExt cx="3791187" cy="1331548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18D95735-1930-4BD9-8B04-44DD9984C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59208" y="2879279"/>
              <a:ext cx="1015942" cy="1015942"/>
            </a:xfrm>
            <a:prstGeom prst="rect">
              <a:avLst/>
            </a:prstGeom>
          </p:spPr>
        </p:pic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703494B1-3626-4897-9C6D-F8AF75F25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54309" y="3147279"/>
              <a:ext cx="1015942" cy="1015942"/>
            </a:xfrm>
            <a:prstGeom prst="rect">
              <a:avLst/>
            </a:prstGeom>
          </p:spPr>
        </p:pic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4FF21217-51D9-4702-959D-C2C972131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26115" y="3194885"/>
              <a:ext cx="1015942" cy="1015942"/>
            </a:xfrm>
            <a:prstGeom prst="rect">
              <a:avLst/>
            </a:prstGeom>
          </p:spPr>
        </p:pic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31BA8096-8816-43B8-B545-B7DDA89B9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85051" y="3112763"/>
              <a:ext cx="1015942" cy="1015942"/>
            </a:xfrm>
            <a:prstGeom prst="rect">
              <a:avLst/>
            </a:prstGeom>
          </p:spPr>
        </p:pic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7C7ADC8D-2949-4A1A-9374-A39E88424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34453" y="2928212"/>
              <a:ext cx="1015942" cy="1015942"/>
            </a:xfrm>
            <a:prstGeom prst="rect">
              <a:avLst/>
            </a:prstGeom>
          </p:spPr>
        </p:pic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D54C20BD-674A-4235-914C-41FA73A305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8815">
            <a:off x="5397996" y="3840156"/>
            <a:ext cx="1271930" cy="1271930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165D0E04-02C9-488E-A952-6D2782FFE6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4628">
            <a:off x="3379801" y="1819884"/>
            <a:ext cx="1271930" cy="127193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0FCEE43-F7C7-441C-9BA1-ECF3179664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92572" y="1540233"/>
            <a:ext cx="1203428" cy="1203428"/>
          </a:xfrm>
          <a:prstGeom prst="rect">
            <a:avLst/>
          </a:prstGeom>
        </p:spPr>
      </p:pic>
      <p:grpSp>
        <p:nvGrpSpPr>
          <p:cNvPr id="82" name="Групувати 81">
            <a:extLst>
              <a:ext uri="{FF2B5EF4-FFF2-40B4-BE49-F238E27FC236}">
                <a16:creationId xmlns:a16="http://schemas.microsoft.com/office/drawing/2014/main" id="{58728444-0073-40B5-9C0F-00D8121E3835}"/>
              </a:ext>
            </a:extLst>
          </p:cNvPr>
          <p:cNvGrpSpPr/>
          <p:nvPr/>
        </p:nvGrpSpPr>
        <p:grpSpPr>
          <a:xfrm>
            <a:off x="2859208" y="4156654"/>
            <a:ext cx="2660664" cy="977631"/>
            <a:chOff x="2859208" y="4156654"/>
            <a:chExt cx="2660664" cy="977631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1042E5DB-1F02-4BFA-8605-0DA1AC14E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9208" y="4156654"/>
              <a:ext cx="626975" cy="638934"/>
            </a:xfrm>
            <a:prstGeom prst="rect">
              <a:avLst/>
            </a:prstGeom>
          </p:spPr>
        </p:pic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96DFAD12-F841-4986-B2E5-93BF9E350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3226" y="4381122"/>
              <a:ext cx="693357" cy="706582"/>
            </a:xfrm>
            <a:prstGeom prst="rect">
              <a:avLst/>
            </a:prstGeom>
          </p:spPr>
        </p:pic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3F7FE6FD-5812-46CB-B7FC-0F8AC7D7F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4516" y="4282965"/>
              <a:ext cx="569410" cy="580271"/>
            </a:xfrm>
            <a:prstGeom prst="rect">
              <a:avLst/>
            </a:prstGeom>
          </p:spPr>
        </p:pic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C52326F9-0FA8-4B44-9AFC-53A2CCD88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515" y="4427703"/>
              <a:ext cx="693357" cy="706582"/>
            </a:xfrm>
            <a:prstGeom prst="rect">
              <a:avLst/>
            </a:prstGeom>
          </p:spPr>
        </p:pic>
      </p:grp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D5481BEE-0CC5-4002-BDB1-FEFA72253A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928" y="1065530"/>
            <a:ext cx="2494676" cy="2538740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32375" y="3229572"/>
            <a:ext cx="29908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2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2A6FE45-3E33-480F-A465-2447C3ACB62E}"/>
</file>

<file path=customXml/itemProps2.xml><?xml version="1.0" encoding="utf-8"?>
<ds:datastoreItem xmlns:ds="http://schemas.openxmlformats.org/officeDocument/2006/customXml" ds:itemID="{4554A0CA-9ED1-48C2-A0B5-147866742608}"/>
</file>

<file path=customXml/itemProps3.xml><?xml version="1.0" encoding="utf-8"?>
<ds:datastoreItem xmlns:ds="http://schemas.openxmlformats.org/officeDocument/2006/customXml" ds:itemID="{28147774-0D43-47A4-B3F3-B85709C3A8E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</cp:revision>
  <dcterms:created xsi:type="dcterms:W3CDTF">2025-04-29T17:15:26Z</dcterms:created>
  <dcterms:modified xsi:type="dcterms:W3CDTF">2025-04-29T17:15:55Z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