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7868" cy="685800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tags" Target="../tags/tag1.xml"/><Relationship Id="rId20" Type="http://schemas.openxmlformats.org/officeDocument/2006/relationships/image" Target="../media/image20.png"/><Relationship Id="rId21" Type="http://schemas.openxmlformats.org/officeDocument/2006/relationships/audio" Target="../media/audio1.wav"/><Relationship Id="rId22" Type="http://schemas.openxmlformats.org/officeDocument/2006/relationships/slideLayout" Target="../slideLayouts/slideLayout12.xml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55" y="635"/>
            <a:ext cx="12225655" cy="685736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0638" y="4749212"/>
            <a:ext cx="1588647" cy="158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тра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1" y="4249068"/>
            <a:ext cx="1920803" cy="192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мух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67" y="4850576"/>
            <a:ext cx="1787396" cy="17754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50" y="4802093"/>
            <a:ext cx="1176430" cy="1627831"/>
          </a:xfrm>
          <a:prstGeom prst="rect">
            <a:avLst/>
          </a:prstGeom>
        </p:spPr>
      </p:pic>
      <p:pic>
        <p:nvPicPr>
          <p:cNvPr id="8" name="трав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34" y="4392444"/>
            <a:ext cx="1999185" cy="199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сосиски 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28" y="3786096"/>
            <a:ext cx="1304723" cy="825644"/>
          </a:xfrm>
          <a:prstGeom prst="rect">
            <a:avLst/>
          </a:prstGeom>
        </p:spPr>
      </p:pic>
      <p:pic>
        <p:nvPicPr>
          <p:cNvPr id="10" name="трава мух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94" y="4793529"/>
            <a:ext cx="1590519" cy="159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056" y="4757623"/>
            <a:ext cx="1393966" cy="1393966"/>
          </a:xfrm>
          <a:prstGeom prst="rect">
            <a:avLst/>
          </a:prstGeom>
        </p:spPr>
      </p:pic>
      <p:pic>
        <p:nvPicPr>
          <p:cNvPr id="14" name="трав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91" y="4249068"/>
            <a:ext cx="1782426" cy="17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968546" y="3573069"/>
            <a:ext cx="1179510" cy="117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трав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190" y="2657114"/>
            <a:ext cx="1999184" cy="19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4402">
            <a:off x="9308012" y="5165350"/>
            <a:ext cx="1285750" cy="1303340"/>
          </a:xfrm>
          <a:prstGeom prst="rect">
            <a:avLst/>
          </a:prstGeom>
        </p:spPr>
      </p:pic>
      <p:pic>
        <p:nvPicPr>
          <p:cNvPr id="19" name="трава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873" y="4249068"/>
            <a:ext cx="2134980" cy="213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90" y="2770518"/>
            <a:ext cx="1478550" cy="1478550"/>
          </a:xfrm>
          <a:prstGeom prst="rect">
            <a:avLst/>
          </a:prstGeom>
        </p:spPr>
      </p:pic>
      <p:pic>
        <p:nvPicPr>
          <p:cNvPr id="21" name="трава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71" y="2428975"/>
            <a:ext cx="1736988" cy="17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трава сосиски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22" y="2909218"/>
            <a:ext cx="1720088" cy="172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853" y="19707"/>
            <a:ext cx="898147" cy="83511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94" y="-14"/>
            <a:ext cx="2580394" cy="2335972"/>
          </a:xfrm>
          <a:prstGeom prst="rect">
            <a:avLst/>
          </a:prstGeom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4525" y="975995"/>
            <a:ext cx="2847975" cy="3267075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2024-04-18T06:34:00Z</dcterms:created>
  <dcterms:modified xsi:type="dcterms:W3CDTF">2024-06-14T07:48:47Z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8FAA1A80FEA1496795660AACCECA4BBF_12</vt:lpwstr>
  </property>
  <property fmtid="{D5CDD505-2E9C-101B-9397-08002B2CF9AE}" pid="3" name="KSOProductBuildVer">
    <vt:lpwstr>1033-12.2.0.17119</vt:lpwstr>
  </property>
</Properties>
</file>