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092070" y="3457950"/>
            <a:ext cx="1243412" cy="1250169"/>
            <a:chOff x="8092070" y="3457950"/>
            <a:chExt cx="1243412" cy="1250169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057" y="3468672"/>
              <a:ext cx="1239447" cy="123944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65" y="3535680"/>
            <a:ext cx="24003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181 -0.32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2024-04-19T20:09:00Z</dcterms:created>
  <dcterms:modified xsi:type="dcterms:W3CDTF">2024-06-06T14:38:28Z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