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294322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1C6713-36F5-44A7-ABE3-A972510318FE}"/>
</file>

<file path=customXml/itemProps2.xml><?xml version="1.0" encoding="utf-8"?>
<ds:datastoreItem xmlns:ds="http://schemas.openxmlformats.org/officeDocument/2006/customXml" ds:itemID="{644AE5F6-D33A-4BD7-96A0-FC4C5C10EB43}"/>
</file>

<file path=customXml/itemProps3.xml><?xml version="1.0" encoding="utf-8"?>
<ds:datastoreItem xmlns:ds="http://schemas.openxmlformats.org/officeDocument/2006/customXml" ds:itemID="{8EC6993D-2B58-4FBD-BA0E-C5EC79BEC50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