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6957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C17B38-858E-424B-A780-9D351CB5F9B5}"/>
</file>

<file path=customXml/itemProps2.xml><?xml version="1.0" encoding="utf-8"?>
<ds:datastoreItem xmlns:ds="http://schemas.openxmlformats.org/officeDocument/2006/customXml" ds:itemID="{A7582CEB-81EF-49B1-AF72-D7CDB54EEB04}"/>
</file>

<file path=customXml/itemProps3.xml><?xml version="1.0" encoding="utf-8"?>
<ds:datastoreItem xmlns:ds="http://schemas.openxmlformats.org/officeDocument/2006/customXml" ds:itemID="{D35393A1-367A-459F-AD65-6B9B75A87CC4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