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11DC8-DD1A-4CEC-87FE-E2DCAAE5DD8B}"/>
</file>

<file path=customXml/itemProps2.xml><?xml version="1.0" encoding="utf-8"?>
<ds:datastoreItem xmlns:ds="http://schemas.openxmlformats.org/officeDocument/2006/customXml" ds:itemID="{B3D2C5D4-A1B8-4AAF-AF52-651E4B159B41}"/>
</file>

<file path=customXml/itemProps3.xml><?xml version="1.0" encoding="utf-8"?>
<ds:datastoreItem xmlns:ds="http://schemas.openxmlformats.org/officeDocument/2006/customXml" ds:itemID="{91D91E72-00D6-424E-93FB-94B8FBE7C8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