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11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51F64-C1C6-4DD5-8AD9-9F6B80739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E050B-92F2-42E6-8C49-A447C2A9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0DB4F-C818-4A6F-8F58-D0041FC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049F5-80D0-4FB1-9324-B43B75A6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A1C8C-8AD4-4AE2-BA40-DDECA414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1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D25A-3F06-4615-968F-F8A2BE46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5BD24-2CC1-4A85-9154-82D7C19E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B6F8A-4953-442F-823C-3FAD767D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79C8-4B1B-4EE4-AD2D-AA0B52D5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334E8-5CC3-4C30-A014-DEF89D7C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2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03CA61-7B64-4799-A446-9FF6225CC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2BDBF-3A0D-4A7B-9204-EC95346F5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B678-AF9A-43A8-B94D-DB4C60F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8B113-7A4A-4345-8725-E72EF029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BE985-051B-43E5-82FA-727F8DC9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944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4D-A021-4A63-B072-EDF71BAD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55EA2-A762-4C15-B035-16A1F690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A56ED-1314-4E3C-AC79-56D54E3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2152-B77C-462E-AD51-34FC773A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7817-E011-4753-AA5B-0635318C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15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44D56-FFC8-41CE-99CD-84D4B80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EF964-8203-4D21-B218-FB1FC345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1169F-691E-4BE7-9EE2-8256C2E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DE718-9106-4C7B-823D-F4393CBF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532BA-92D3-4ECF-A981-D6800ED2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5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2796-79B2-45FA-9D10-33EFC2C8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C37F-EDA6-4684-BD59-17965DF25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82283-C8A9-4011-B5F1-277B49C8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E8CAE-925E-484F-ABE4-7C41782F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2D804-5D4A-446F-AFD5-E3520139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C30E-6315-4A5D-9A4D-7C4834CC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5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157B-1BC6-47AB-A4D8-727003BD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EE30A-7786-4DC9-9240-DC3EA69A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196D9-EEDC-446E-9445-529D7DFDD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BAEC4-CB1E-4884-91AA-E9EE13AE6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69F44B-A8C9-4CC3-8BDE-88F21B0F0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4118D-8087-49D0-8592-2A7A1E17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618BEC-FE24-415C-A4E8-5B94A5D3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208835-1D39-40B0-BF26-CCF539E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771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71CD1-D34F-4750-A7D7-89ED6BE4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D5001-0E00-482C-B7FD-EBE3E7C0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54B146-DA98-4AAE-B03B-122B5D66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216C43-A12C-43D0-A167-757E2267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49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D25D75-8AA2-426E-B31B-2B580DB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01D74-B56F-4739-B146-B2EEB96C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61C310-C989-4D2E-836D-B499B99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9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E831-BC8A-4BAF-A540-6C10422F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41560-FA0D-4A3F-A9CC-15767568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178288-222E-419B-A661-14BCB31E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F9393-9171-4D4E-94F0-A606EE1E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0A483-718E-43C6-B495-4C5546C0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41ACA-50D0-47CD-A0CA-ED23BE5F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74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0F41-7593-4C4A-AFD8-2D083CA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6F476-39EA-45C9-AAD8-5F091A70D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F3795-D6A8-4897-B886-CE6E81A8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35866-8BE5-4FDD-A303-68D707B0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AF9C5-CC30-4640-818B-A31FCF73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49E6EB-1E4F-4FDF-9E2A-EFF9490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21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39889-4797-4018-AAB1-3938798A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A8498-5402-4DD1-A5DF-BBB35C1BB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A0D29-FE84-458B-913A-DBD5EE216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42DAF-58F4-487C-BF77-7116087F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F597F-396E-478D-9A16-5747A7BAD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2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D9C25-9A94-4472-97FC-77A85408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2CC03-6524-4F50-8AB0-3B08DCE6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11A4C6-899D-46F9-A3DB-45D321E57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D47B7A-1AF8-4062-B79C-72AB93B87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D4BF25-6F4C-4B4D-89C2-880F4ABCC7A3}"/>
              </a:ext>
            </a:extLst>
          </p:cNvPr>
          <p:cNvSpPr txBox="1"/>
          <p:nvPr/>
        </p:nvSpPr>
        <p:spPr>
          <a:xfrm>
            <a:off x="7883552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2E9F3-2578-498E-81C0-FA6CED215F15}"/>
              </a:ext>
            </a:extLst>
          </p:cNvPr>
          <p:cNvSpPr txBox="1"/>
          <p:nvPr/>
        </p:nvSpPr>
        <p:spPr>
          <a:xfrm>
            <a:off x="7831301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DE39A-76A0-402A-8EC9-51269009584E}"/>
              </a:ext>
            </a:extLst>
          </p:cNvPr>
          <p:cNvSpPr txBox="1"/>
          <p:nvPr/>
        </p:nvSpPr>
        <p:spPr>
          <a:xfrm>
            <a:off x="7883552" y="1670456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AC6108-1AB3-42E7-A334-5B8129198420}"/>
              </a:ext>
            </a:extLst>
          </p:cNvPr>
          <p:cNvGrpSpPr/>
          <p:nvPr/>
        </p:nvGrpSpPr>
        <p:grpSpPr>
          <a:xfrm>
            <a:off x="5545912" y="512137"/>
            <a:ext cx="6080050" cy="6080050"/>
            <a:chOff x="5545912" y="512137"/>
            <a:chExt cx="6080050" cy="608005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7778035-83E6-4896-BA73-CC182B7DF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B0288F7-47A1-437D-980F-BCBBDF00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842" y="2270620"/>
              <a:ext cx="4114190" cy="411419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767E67-9008-4D1B-8A27-0006C1631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59FC3D-F4E2-403A-B115-7CAA3A9B3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6411C7-089A-428B-8578-21911B8EE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4F1508-A9FB-47AD-9A1A-4A914ACEAF4F}"/>
              </a:ext>
            </a:extLst>
          </p:cNvPr>
          <p:cNvSpPr txBox="1"/>
          <p:nvPr/>
        </p:nvSpPr>
        <p:spPr>
          <a:xfrm>
            <a:off x="7883552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F509D-3A1C-4844-8F2E-56C43327E275}"/>
              </a:ext>
            </a:extLst>
          </p:cNvPr>
          <p:cNvSpPr txBox="1"/>
          <p:nvPr/>
        </p:nvSpPr>
        <p:spPr>
          <a:xfrm>
            <a:off x="7831301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FF9707-E143-4D92-99BE-9C1B5D468220}"/>
              </a:ext>
            </a:extLst>
          </p:cNvPr>
          <p:cNvSpPr txBox="1"/>
          <p:nvPr/>
        </p:nvSpPr>
        <p:spPr>
          <a:xfrm>
            <a:off x="7883552" y="1670456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C3B923-5A9A-4D85-9941-84E4844D3FCA}"/>
              </a:ext>
            </a:extLst>
          </p:cNvPr>
          <p:cNvGrpSpPr/>
          <p:nvPr/>
        </p:nvGrpSpPr>
        <p:grpSpPr>
          <a:xfrm>
            <a:off x="5541627" y="512137"/>
            <a:ext cx="6080050" cy="6080050"/>
            <a:chOff x="5545912" y="512137"/>
            <a:chExt cx="6080050" cy="608005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C694153-6AE3-483E-9622-B944F5C02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3D05096-7DEC-4ACD-A105-1DE5DD9C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2574" y="2270620"/>
              <a:ext cx="4086725" cy="4114190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EB25B2-1751-4E80-B4F0-7B5C1FA1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68AE93-B3A6-4EB9-A06C-E601CAB3E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F51366-DCF5-48CA-B5CA-F76025BCC1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6A768-8F87-49CB-A9A1-ABEF659D7F62}"/>
              </a:ext>
            </a:extLst>
          </p:cNvPr>
          <p:cNvSpPr txBox="1"/>
          <p:nvPr/>
        </p:nvSpPr>
        <p:spPr>
          <a:xfrm>
            <a:off x="7883552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0A92F-7B1F-4F11-98AE-DC3BC04E6A74}"/>
              </a:ext>
            </a:extLst>
          </p:cNvPr>
          <p:cNvSpPr txBox="1"/>
          <p:nvPr/>
        </p:nvSpPr>
        <p:spPr>
          <a:xfrm>
            <a:off x="7831301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1DFE39-8467-47D3-B323-68F479F833AC}"/>
              </a:ext>
            </a:extLst>
          </p:cNvPr>
          <p:cNvSpPr txBox="1"/>
          <p:nvPr/>
        </p:nvSpPr>
        <p:spPr>
          <a:xfrm>
            <a:off x="7787372" y="1672773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066398-6658-450D-947C-15BF4F39E3D7}"/>
              </a:ext>
            </a:extLst>
          </p:cNvPr>
          <p:cNvGrpSpPr/>
          <p:nvPr/>
        </p:nvGrpSpPr>
        <p:grpSpPr>
          <a:xfrm>
            <a:off x="5548054" y="512137"/>
            <a:ext cx="6080050" cy="6080050"/>
            <a:chOff x="5545912" y="512137"/>
            <a:chExt cx="6080050" cy="6080050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34FE314-C3FF-4A85-B5E8-BE38233C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AE281BD-602D-4E6C-ADEC-09189819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3557" y="2011952"/>
              <a:ext cx="3896601" cy="3896601"/>
            </a:xfrm>
            <a:prstGeom prst="rect">
              <a:avLst/>
            </a:prstGeom>
          </p:spPr>
        </p:pic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D483409-D6EC-44BF-94DD-61B1D13B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подарок Рисунок 21">
            <a:extLst>
              <a:ext uri="{FF2B5EF4-FFF2-40B4-BE49-F238E27FC236}">
                <a16:creationId xmlns:a16="http://schemas.microsoft.com/office/drawing/2014/main" id="{CF708AAB-185C-47A1-82EA-EDBDDB916D2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9623" y="5908553"/>
            <a:ext cx="700805" cy="75805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3B70DB6-02EE-417B-A951-D12E93B5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00805CD-3603-49FF-8B5A-E2EF91AC2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B52782B-D76A-4C17-9331-3A0C909EA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4FBC2AB-8AAE-44FA-B06F-1764CE1FF2C6}"/>
              </a:ext>
            </a:extLst>
          </p:cNvPr>
          <p:cNvSpPr txBox="1"/>
          <p:nvPr/>
        </p:nvSpPr>
        <p:spPr>
          <a:xfrm>
            <a:off x="7883552" y="4585062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A4B3D8-4EC4-4838-B8D4-A25FB4D87A74}"/>
              </a:ext>
            </a:extLst>
          </p:cNvPr>
          <p:cNvSpPr txBox="1"/>
          <p:nvPr/>
        </p:nvSpPr>
        <p:spPr>
          <a:xfrm>
            <a:off x="7831301" y="3178101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245B47-752E-4754-8211-9859D0ED4C51}"/>
              </a:ext>
            </a:extLst>
          </p:cNvPr>
          <p:cNvSpPr txBox="1"/>
          <p:nvPr/>
        </p:nvSpPr>
        <p:spPr>
          <a:xfrm>
            <a:off x="7831301" y="1711959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F60B5CFD-DC4A-4124-8E22-C6BC37F0524D}"/>
              </a:ext>
            </a:extLst>
          </p:cNvPr>
          <p:cNvGrpSpPr/>
          <p:nvPr/>
        </p:nvGrpSpPr>
        <p:grpSpPr>
          <a:xfrm>
            <a:off x="5529073" y="503918"/>
            <a:ext cx="6080050" cy="6080050"/>
            <a:chOff x="5545912" y="512137"/>
            <a:chExt cx="6080050" cy="6080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C404292B-0893-431B-BD7F-B8DBA5F4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AFEDA60-BBE8-44DC-BE47-1382A2B15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5092" y="2213971"/>
              <a:ext cx="3896601" cy="3896601"/>
            </a:xfrm>
            <a:prstGeom prst="rect">
              <a:avLst/>
            </a:prstGeom>
          </p:spPr>
        </p:pic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475D8377-B505-4C8B-B8B5-81F35E3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F539A13-91CB-4D43-99D0-8B28E70D4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D69E098-5634-471E-8394-BCAD69D23F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C5B08CB-C992-4639-BCB6-89B927B32B4C}"/>
              </a:ext>
            </a:extLst>
          </p:cNvPr>
          <p:cNvSpPr txBox="1"/>
          <p:nvPr/>
        </p:nvSpPr>
        <p:spPr>
          <a:xfrm>
            <a:off x="7940197" y="4585062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2BC5B3-D44A-4971-8CB1-DD1F44FFE888}"/>
              </a:ext>
            </a:extLst>
          </p:cNvPr>
          <p:cNvSpPr txBox="1"/>
          <p:nvPr/>
        </p:nvSpPr>
        <p:spPr>
          <a:xfrm>
            <a:off x="7887946" y="3178101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8DE609-AFE9-4052-B913-84C6F84D88C3}"/>
              </a:ext>
            </a:extLst>
          </p:cNvPr>
          <p:cNvSpPr txBox="1"/>
          <p:nvPr/>
        </p:nvSpPr>
        <p:spPr>
          <a:xfrm>
            <a:off x="7864567" y="1711959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C638BE1B-2CA2-4841-A9F5-E83978EE0088}"/>
              </a:ext>
            </a:extLst>
          </p:cNvPr>
          <p:cNvGrpSpPr/>
          <p:nvPr/>
        </p:nvGrpSpPr>
        <p:grpSpPr>
          <a:xfrm>
            <a:off x="5551040" y="495699"/>
            <a:ext cx="6080050" cy="6080050"/>
            <a:chOff x="5545912" y="512137"/>
            <a:chExt cx="6080050" cy="6080050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8496113-F0AA-4772-B668-695C26125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D0C2C4E9-00E9-4CF2-80E3-B9F09DDBB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63881">
              <a:off x="6637637" y="2119329"/>
              <a:ext cx="3896601" cy="3896601"/>
            </a:xfrm>
            <a:prstGeom prst="rect">
              <a:avLst/>
            </a:prstGeom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0064C9B-EE73-4D31-93F9-D6F09D13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0BD8CED-F74F-4D34-96D5-7BD8BD620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81481FE-EBD0-4225-8501-50519F4111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3BAD621-547F-4296-8FA2-DE9FE428F639}"/>
              </a:ext>
            </a:extLst>
          </p:cNvPr>
          <p:cNvSpPr txBox="1"/>
          <p:nvPr/>
        </p:nvSpPr>
        <p:spPr>
          <a:xfrm>
            <a:off x="7812605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6505704-2EDB-4854-B9FC-A27B262C3005}"/>
              </a:ext>
            </a:extLst>
          </p:cNvPr>
          <p:cNvSpPr txBox="1"/>
          <p:nvPr/>
        </p:nvSpPr>
        <p:spPr>
          <a:xfrm>
            <a:off x="7812605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128C2B5-921C-473E-96D8-CB3FEA77C010}"/>
              </a:ext>
            </a:extLst>
          </p:cNvPr>
          <p:cNvSpPr txBox="1"/>
          <p:nvPr/>
        </p:nvSpPr>
        <p:spPr>
          <a:xfrm>
            <a:off x="7812605" y="1711959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A4C2A2D-5BDA-44E9-82B8-641453FDA6C6}"/>
              </a:ext>
            </a:extLst>
          </p:cNvPr>
          <p:cNvGrpSpPr/>
          <p:nvPr/>
        </p:nvGrpSpPr>
        <p:grpSpPr>
          <a:xfrm>
            <a:off x="5538486" y="495699"/>
            <a:ext cx="6080050" cy="6080050"/>
            <a:chOff x="5545912" y="512137"/>
            <a:chExt cx="6080050" cy="6080050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61EFBDB1-C8BF-44DF-9C06-0A84657D4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3F48FF9-BDF2-4674-B2C0-E1B3C7ADF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9100" y="2136018"/>
              <a:ext cx="5030048" cy="3772535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1229966-0582-499D-9E39-E8B8C6466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DA114E24-95D1-4C16-9A51-481E0FF2A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AEF7BE2-91A2-453E-AE19-379234540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5ED685B-C2D7-4A2D-9353-888B5A9991FC}"/>
              </a:ext>
            </a:extLst>
          </p:cNvPr>
          <p:cNvSpPr txBox="1"/>
          <p:nvPr/>
        </p:nvSpPr>
        <p:spPr>
          <a:xfrm>
            <a:off x="7812605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13C7539-4752-4944-AB59-C928DCAC50C1}"/>
              </a:ext>
            </a:extLst>
          </p:cNvPr>
          <p:cNvSpPr txBox="1"/>
          <p:nvPr/>
        </p:nvSpPr>
        <p:spPr>
          <a:xfrm>
            <a:off x="7812605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6176CE4-C4B5-4B5C-BD68-2A474445C509}"/>
              </a:ext>
            </a:extLst>
          </p:cNvPr>
          <p:cNvSpPr txBox="1"/>
          <p:nvPr/>
        </p:nvSpPr>
        <p:spPr>
          <a:xfrm>
            <a:off x="7812605" y="1711959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BCE3F5D-B654-4D98-8B31-C7738CC5092C}"/>
              </a:ext>
            </a:extLst>
          </p:cNvPr>
          <p:cNvGrpSpPr/>
          <p:nvPr/>
        </p:nvGrpSpPr>
        <p:grpSpPr>
          <a:xfrm>
            <a:off x="5568893" y="461214"/>
            <a:ext cx="6080050" cy="6080050"/>
            <a:chOff x="5545912" y="512137"/>
            <a:chExt cx="6080050" cy="6080050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F997DA1-C60B-42E1-B187-225CBB2C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E8EF66E-C9FA-46BE-90A3-EECAA2615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5352" y="2193566"/>
              <a:ext cx="4194293" cy="4194293"/>
            </a:xfrm>
            <a:prstGeom prst="rect">
              <a:avLst/>
            </a:prstGeom>
          </p:spPr>
        </p:pic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BABA157-C661-4F8B-A5DC-CE27DE7D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0BAE328D-B43E-4468-9869-668FABDBE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8C93292D-4470-409B-B242-8226ED67C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216526F-D15D-477E-9949-83D8B123CE62}"/>
              </a:ext>
            </a:extLst>
          </p:cNvPr>
          <p:cNvSpPr txBox="1"/>
          <p:nvPr/>
        </p:nvSpPr>
        <p:spPr>
          <a:xfrm>
            <a:off x="7812605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8EA54A-25C7-4316-B6DB-7150EB695CAC}"/>
              </a:ext>
            </a:extLst>
          </p:cNvPr>
          <p:cNvSpPr txBox="1"/>
          <p:nvPr/>
        </p:nvSpPr>
        <p:spPr>
          <a:xfrm>
            <a:off x="7812605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43993E-555D-4185-9873-9C21474EF854}"/>
              </a:ext>
            </a:extLst>
          </p:cNvPr>
          <p:cNvSpPr txBox="1"/>
          <p:nvPr/>
        </p:nvSpPr>
        <p:spPr>
          <a:xfrm>
            <a:off x="7812605" y="1711959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4E7FDE6A-2732-4C20-8974-1B26B0F72B09}"/>
              </a:ext>
            </a:extLst>
          </p:cNvPr>
          <p:cNvGrpSpPr/>
          <p:nvPr/>
        </p:nvGrpSpPr>
        <p:grpSpPr>
          <a:xfrm>
            <a:off x="5591110" y="427418"/>
            <a:ext cx="6080050" cy="6080050"/>
            <a:chOff x="5545912" y="512137"/>
            <a:chExt cx="6080050" cy="6080050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D38BB4FF-EABF-4A3E-9B9B-C0950AD0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1359BB39-A4EC-47F1-93C2-BB5B7811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7731" y="2448747"/>
              <a:ext cx="3737093" cy="3737093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AE0B567-614D-4E9A-8610-64EB7556F2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15" y="979149"/>
            <a:ext cx="5146026" cy="5146026"/>
          </a:xfrm>
          <a:prstGeom prst="rect">
            <a:avLst/>
          </a:prstGeom>
        </p:spPr>
      </p:pic>
      <p:pic>
        <p:nvPicPr>
          <p:cNvPr id="456" name="Picture 45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1107" y="2011952"/>
            <a:ext cx="43338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2024-08-28T21:22:50Z</dcterms:created>
  <dcterms:modified xsi:type="dcterms:W3CDTF">2024-08-28T22:37:19Z</dcterms:modified>
</cp:coreProperties>
</file>