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зарисовка, Супергерой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53911785-E27D-1C3B-ECD0-E2197AB90C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46" y="-882357"/>
            <a:ext cx="3729145" cy="372914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79" y="588401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73" y="519649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 descr="Изображение выглядит как Драгоценный камень, Бирюз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BB23CB7-4740-9CFC-AB16-8B3848D644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86" y="371084"/>
            <a:ext cx="2503827" cy="25038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еталлоизделия, замок, навесной замок&#10;&#10;Автоматически созданное описание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33" y="493180"/>
            <a:ext cx="2283957" cy="22839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" name="Рисунок 2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F74DEBD8-493B-4C26-EC94-01C12809A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47" y="259042"/>
            <a:ext cx="2696956" cy="269695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40" y="591234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34" y="392282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цвет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9" y="364753"/>
            <a:ext cx="2715309" cy="27153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31" y="627942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48" y="576371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04" y="388554"/>
            <a:ext cx="2498778" cy="24987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43" y="-411361"/>
            <a:ext cx="3926499" cy="3996615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30741" y="3930406"/>
            <a:ext cx="22955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2227 0.10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31172 0.094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32748 0.1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31289 0.0837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34401 0.0819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2161 0.1166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312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37</cp:revision>
  <dcterms:created xsi:type="dcterms:W3CDTF">2024-07-21T13:02:50Z</dcterms:created>
  <dcterms:modified xsi:type="dcterms:W3CDTF">2024-11-07T11:32:30Z</dcterms:modified>
</cp:coreProperties>
</file>