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6C1FFE-3804-43AA-AA14-8CECE9FB4D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4EE17BD-120F-44F3-AE95-EBB2EDAE6A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AE678D-D9BE-4888-978D-64C9ACBD7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A125A8-C1AD-4AA5-9708-CAAF7A0A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0D7D56-854E-466A-BB50-A02081C6F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664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DAC071-F3D3-4CF2-9CFE-D131DB226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AD248E-D1E0-4564-A31D-C5E5381EDC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D0290E-343B-409A-A516-B45A991D7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7E2239-36F8-4908-9468-B8B077D13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5C6404-7FD1-44D3-A527-3ED9105A2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033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2AC343D-4A21-49D8-A8F3-C52878118D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BDC6E6-C4DB-496D-B3C1-2CCC512CA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394276-A157-4091-9B6A-3DC220BF0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6A6FFA-C9FA-4EC7-BBB5-B8EF18BE6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6669B1-8CCE-4AA5-B6C1-0A297E81C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900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FA4DB1-EFAF-43C4-A1AF-58E12A743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2461FD-43D8-4618-99DE-E5ED5D596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9E491F-A815-4BBF-8CC9-7A2BEA540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71AF5A-C62C-4466-97EE-C838A089D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EC4E4E-5659-4B78-A804-1F2B2328C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020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018DDB-013C-4A38-A339-827DF0F82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625EF5-F3C1-4437-A4BA-4FAC0FACE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22230F-FAA3-4882-94AF-5D76B8AF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2DF684-23A1-4EF4-9C27-6B2274FB6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D3DE3E-4F55-40E4-A9A7-C455EBECB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278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EE739B-9029-40E4-9C99-78A36F931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CBC449-A9FE-42F2-B194-91569F1804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BF40EA1-B13D-4E6E-90D9-69B8BEEE6C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059BBF-9378-4694-AECD-2F9431F60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0C05DA-84C1-430A-8102-6A8EA39B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4CF0501-95CD-4CDC-8F21-CA1D6DA62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256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2F36A5-DC87-4441-B305-701CD37ED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EB2256-9E84-4812-B5A3-EA532634B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608EDA-C29A-46AC-B2CA-3AC3A7801F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933651-E844-4304-8D4C-975DBB8092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42E9D17-54E7-4797-8B80-4B165BE371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87709F8-7565-43C4-B6EB-ECCEE5FED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48ACE92-E9A4-40BF-A795-FDD26AAAC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E47DAEA-7E0D-4112-AB7B-F67A1372D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050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FF33E6-54B0-4EA9-A18E-B48F91CA9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A54FBC6-28A2-4335-850D-8303ACACB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9BCB061-6359-4C91-878C-7F04BECEF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FFAF19-A5FB-4265-B9C6-5CFD4EFE6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683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6604D3C-18B2-4408-B893-85539068C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587F46B-02FA-4167-A75F-73FF73E67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FB94B45-E918-49C3-B4E3-CC0F04DD5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997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D1D8C2-0FF9-43A6-97B6-5F70B6012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C60AF9-45EF-4C43-B4A7-BCD394116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A0DBD4-BC91-4580-8763-B4DFD44C7C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529422-937B-495D-BCDA-782842815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DF2CE5-BBCA-4F6B-A448-0F437297C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C0EC69-BC89-439C-A0D1-CECA3D801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78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CEA778-8A91-44BA-9680-8318834FE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6CC696-085F-4BF3-B822-1DE088532A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B63483-3968-4BC9-AEE6-8C55688BBF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357123-5AA1-48EF-B0FA-12C8C5E25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ED28F3-64C9-4DEB-8AD2-A19A6429C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DD0654-50F4-45BE-8C29-6F92C783C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2323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DFD38F-6FF1-49C9-A01E-1617C1D85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88B8CB-DBCA-4CBC-95F0-91C7A0641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9FA791-9F1B-4A8F-9804-C9E047EB31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EFD9F3-80F3-4DF9-BB10-15021BC21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05EA94-6F62-4079-B474-1295E169A4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181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4425A5C-0273-41B8-A60E-273329C0F4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178" y="-14943"/>
            <a:ext cx="12320149" cy="6872943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943411F-133D-476D-ACBF-7378A707249B}"/>
              </a:ext>
            </a:extLst>
          </p:cNvPr>
          <p:cNvSpPr/>
          <p:nvPr/>
        </p:nvSpPr>
        <p:spPr>
          <a:xfrm>
            <a:off x="2438400" y="352425"/>
            <a:ext cx="6781800" cy="4405024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chemeClr val="tx1"/>
            </a:solidFill>
          </a:ln>
          <a:effectLst>
            <a:glow rad="381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8967811A-B19F-42BE-9F8E-EDBB8B70B29B}"/>
              </a:ext>
            </a:extLst>
          </p:cNvPr>
          <p:cNvGrpSpPr/>
          <p:nvPr/>
        </p:nvGrpSpPr>
        <p:grpSpPr>
          <a:xfrm>
            <a:off x="1388516" y="81818"/>
            <a:ext cx="4377088" cy="4384047"/>
            <a:chOff x="1913481" y="631371"/>
            <a:chExt cx="4377088" cy="4384047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FD4F75E-332F-4DAA-9598-24B75F05D6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56EC4B3-4C34-40AB-9BDE-6E09010B2E00}"/>
                </a:ext>
              </a:extLst>
            </p:cNvPr>
            <p:cNvSpPr txBox="1"/>
            <p:nvPr/>
          </p:nvSpPr>
          <p:spPr>
            <a:xfrm>
              <a:off x="3726189" y="3307452"/>
              <a:ext cx="752475" cy="646331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ТА</a:t>
              </a:r>
              <a:endParaRPr lang="ru-RU" sz="36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12937057-30D6-4FEE-B0AD-56A2883D3B5A}"/>
              </a:ext>
            </a:extLst>
          </p:cNvPr>
          <p:cNvGrpSpPr/>
          <p:nvPr/>
        </p:nvGrpSpPr>
        <p:grpSpPr>
          <a:xfrm>
            <a:off x="4245191" y="-209766"/>
            <a:ext cx="4377088" cy="4384047"/>
            <a:chOff x="1913481" y="631371"/>
            <a:chExt cx="4377088" cy="4384047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5C501794-CCAC-4E95-9D2C-0D1F2D163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1068BFC-9771-4F8D-A68B-2E16B5F05D45}"/>
                </a:ext>
              </a:extLst>
            </p:cNvPr>
            <p:cNvSpPr txBox="1"/>
            <p:nvPr/>
          </p:nvSpPr>
          <p:spPr>
            <a:xfrm>
              <a:off x="3726189" y="3307452"/>
              <a:ext cx="752475" cy="646331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ТА</a:t>
              </a:r>
              <a:endParaRPr lang="ru-RU" sz="36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604800B6-110A-4412-9EDF-210740A29812}"/>
              </a:ext>
            </a:extLst>
          </p:cNvPr>
          <p:cNvGrpSpPr/>
          <p:nvPr/>
        </p:nvGrpSpPr>
        <p:grpSpPr>
          <a:xfrm>
            <a:off x="3074760" y="1143453"/>
            <a:ext cx="4377088" cy="4384047"/>
            <a:chOff x="1913481" y="631371"/>
            <a:chExt cx="4377088" cy="4384047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0111649B-EF5E-41C4-9FDD-A710D208B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EB073E7-F78B-459E-9FE3-27F8FB22663E}"/>
                </a:ext>
              </a:extLst>
            </p:cNvPr>
            <p:cNvSpPr txBox="1"/>
            <p:nvPr/>
          </p:nvSpPr>
          <p:spPr>
            <a:xfrm>
              <a:off x="3726189" y="3307452"/>
              <a:ext cx="752475" cy="646331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ТА</a:t>
              </a:r>
              <a:endParaRPr lang="ru-RU" sz="36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9432E9B2-14CE-46A0-87E6-1E43ADEAAF17}"/>
              </a:ext>
            </a:extLst>
          </p:cNvPr>
          <p:cNvGrpSpPr/>
          <p:nvPr/>
        </p:nvGrpSpPr>
        <p:grpSpPr>
          <a:xfrm>
            <a:off x="6881971" y="1940920"/>
            <a:ext cx="2372107" cy="2577870"/>
            <a:chOff x="6130943" y="3406263"/>
            <a:chExt cx="2372107" cy="2577870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B17CBC78-9F38-44A6-8F9B-9689FF16B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47492">
              <a:off x="6208549" y="3406263"/>
              <a:ext cx="2294501" cy="2294501"/>
            </a:xfrm>
            <a:prstGeom prst="rect">
              <a:avLst/>
            </a:prstGeom>
            <a:effectLst>
              <a:glow rad="215900">
                <a:schemeClr val="bg1"/>
              </a:glow>
            </a:effec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DE382B7-8CEB-49D9-9D33-0579E3159B09}"/>
                </a:ext>
              </a:extLst>
            </p:cNvPr>
            <p:cNvSpPr txBox="1"/>
            <p:nvPr/>
          </p:nvSpPr>
          <p:spPr>
            <a:xfrm>
              <a:off x="6130943" y="5522468"/>
              <a:ext cx="23721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/>
                <a:t>СЛАДКАЯ ВАТА </a:t>
              </a:r>
              <a:endParaRPr lang="ru-RU" sz="2400" b="1" dirty="0"/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BDBA6BD-70D0-4F44-A4CF-A35801064609}"/>
              </a:ext>
            </a:extLst>
          </p:cNvPr>
          <p:cNvGrpSpPr/>
          <p:nvPr/>
        </p:nvGrpSpPr>
        <p:grpSpPr>
          <a:xfrm>
            <a:off x="1347682" y="110991"/>
            <a:ext cx="4377088" cy="4384047"/>
            <a:chOff x="1913481" y="631371"/>
            <a:chExt cx="4377088" cy="4384047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D1B23AC4-3E56-423F-9AFB-8FD06EE5D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4905387-E028-4D5F-ADC6-7C954A021A43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ДА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0247DD0D-DA17-4530-89D2-1D3477AFA16F}"/>
              </a:ext>
            </a:extLst>
          </p:cNvPr>
          <p:cNvGrpSpPr/>
          <p:nvPr/>
        </p:nvGrpSpPr>
        <p:grpSpPr>
          <a:xfrm>
            <a:off x="2994265" y="1165735"/>
            <a:ext cx="4377088" cy="4384047"/>
            <a:chOff x="1913481" y="631371"/>
            <a:chExt cx="4377088" cy="4384047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1833226D-CB52-41F5-840D-FDE10BA222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0449542-CBA3-4473-8BE2-F038DE1B3007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ДА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A81C4908-61B4-4520-83F5-6AB06120E959}"/>
              </a:ext>
            </a:extLst>
          </p:cNvPr>
          <p:cNvGrpSpPr/>
          <p:nvPr/>
        </p:nvGrpSpPr>
        <p:grpSpPr>
          <a:xfrm>
            <a:off x="4262130" y="-187047"/>
            <a:ext cx="4377088" cy="4384047"/>
            <a:chOff x="1913481" y="631371"/>
            <a:chExt cx="4377088" cy="4384047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9BBF407E-0061-4971-8E49-48EBE3E5A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87E200D-FC8D-4936-B390-075327F2EFFE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ДА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5A48868B-B1BB-4F62-B6BE-78903F70F40A}"/>
              </a:ext>
            </a:extLst>
          </p:cNvPr>
          <p:cNvGrpSpPr/>
          <p:nvPr/>
        </p:nvGrpSpPr>
        <p:grpSpPr>
          <a:xfrm>
            <a:off x="6636937" y="1614978"/>
            <a:ext cx="2679737" cy="2932172"/>
            <a:chOff x="5874704" y="3051961"/>
            <a:chExt cx="2679737" cy="2932172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39FAB527-7AFB-43BF-A43A-52EEF05B9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447492">
              <a:off x="5874704" y="3051961"/>
              <a:ext cx="2679737" cy="2708707"/>
            </a:xfrm>
            <a:prstGeom prst="rect">
              <a:avLst/>
            </a:prstGeom>
            <a:effectLst>
              <a:glow rad="215900">
                <a:schemeClr val="bg1"/>
              </a:glow>
            </a:effectLst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972D2B6-16FF-467F-BCF9-45677DBB69C9}"/>
                </a:ext>
              </a:extLst>
            </p:cNvPr>
            <p:cNvSpPr txBox="1"/>
            <p:nvPr/>
          </p:nvSpPr>
          <p:spPr>
            <a:xfrm>
              <a:off x="6130943" y="5522468"/>
              <a:ext cx="23721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/>
                <a:t>ЯРКАЯ ЗВЕЗДА </a:t>
              </a:r>
              <a:endParaRPr lang="ru-RU" sz="2400" b="1" dirty="0"/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9F459817-0C62-436A-A82D-22DBF7BA4B1F}"/>
              </a:ext>
            </a:extLst>
          </p:cNvPr>
          <p:cNvGrpSpPr/>
          <p:nvPr/>
        </p:nvGrpSpPr>
        <p:grpSpPr>
          <a:xfrm>
            <a:off x="1337004" y="96730"/>
            <a:ext cx="4377088" cy="4384047"/>
            <a:chOff x="1913481" y="631371"/>
            <a:chExt cx="4377088" cy="4384047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EF1AF0C3-6A66-41E7-9236-FE8B719B93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85F68E9-F678-4C8E-AEEC-070166E2EEF2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ТУ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68C54BEE-5520-4AAE-8273-A22839EA001B}"/>
              </a:ext>
            </a:extLst>
          </p:cNvPr>
          <p:cNvGrpSpPr/>
          <p:nvPr/>
        </p:nvGrpSpPr>
        <p:grpSpPr>
          <a:xfrm>
            <a:off x="2935549" y="1189866"/>
            <a:ext cx="4377088" cy="4384047"/>
            <a:chOff x="1913481" y="631371"/>
            <a:chExt cx="4377088" cy="4384047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98D5E346-0062-4076-8025-A6253EA54F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CCFB6A4-BF29-49A0-A93B-C5B475CD7472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ТУ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83FC41C4-C917-41F8-B3DF-6FC7A802F2B3}"/>
              </a:ext>
            </a:extLst>
          </p:cNvPr>
          <p:cNvGrpSpPr/>
          <p:nvPr/>
        </p:nvGrpSpPr>
        <p:grpSpPr>
          <a:xfrm>
            <a:off x="4273251" y="-185168"/>
            <a:ext cx="4377088" cy="4384047"/>
            <a:chOff x="1913481" y="631371"/>
            <a:chExt cx="4377088" cy="4384047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AFC9799D-CF9B-4D60-B958-60AE14D0F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75F6A18-DB61-4037-A5D3-EB703CBBDDCB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ТУ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8AEB01FB-9B00-4DF0-A9D3-4DF009F0D80C}"/>
              </a:ext>
            </a:extLst>
          </p:cNvPr>
          <p:cNvGrpSpPr/>
          <p:nvPr/>
        </p:nvGrpSpPr>
        <p:grpSpPr>
          <a:xfrm>
            <a:off x="6508955" y="1587374"/>
            <a:ext cx="2679737" cy="2917687"/>
            <a:chOff x="5874704" y="3066446"/>
            <a:chExt cx="2679737" cy="2917687"/>
          </a:xfrm>
        </p:grpSpPr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CC1ED199-9169-4FF0-9786-FF0292A143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447492">
              <a:off x="5874704" y="3066446"/>
              <a:ext cx="2679737" cy="2679737"/>
            </a:xfrm>
            <a:prstGeom prst="rect">
              <a:avLst/>
            </a:prstGeom>
            <a:effectLst>
              <a:glow rad="215900">
                <a:schemeClr val="bg1"/>
              </a:glow>
            </a:effectLst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F5D873D-1FD2-48DB-8E78-30BFF74B19E9}"/>
                </a:ext>
              </a:extLst>
            </p:cNvPr>
            <p:cNvSpPr txBox="1"/>
            <p:nvPr/>
          </p:nvSpPr>
          <p:spPr>
            <a:xfrm>
              <a:off x="6130943" y="5522468"/>
              <a:ext cx="23721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/>
                <a:t>ТУФЛИ НОШУ</a:t>
              </a:r>
              <a:endParaRPr lang="ru-RU" sz="2400" b="1" dirty="0"/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73184F49-676D-4DB5-9142-9AFB8EC70491}"/>
              </a:ext>
            </a:extLst>
          </p:cNvPr>
          <p:cNvGrpSpPr/>
          <p:nvPr/>
        </p:nvGrpSpPr>
        <p:grpSpPr>
          <a:xfrm>
            <a:off x="4283137" y="-298561"/>
            <a:ext cx="4377088" cy="4384047"/>
            <a:chOff x="1913481" y="631371"/>
            <a:chExt cx="4377088" cy="4384047"/>
          </a:xfrm>
        </p:grpSpPr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A057B98B-739A-446D-B167-AB4695D61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8D9FB4E4-0B32-447D-8A7C-31F0032DEE12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ДУ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E823241C-FA64-4159-8627-2D6A95106780}"/>
              </a:ext>
            </a:extLst>
          </p:cNvPr>
          <p:cNvGrpSpPr/>
          <p:nvPr/>
        </p:nvGrpSpPr>
        <p:grpSpPr>
          <a:xfrm>
            <a:off x="2932986" y="1222034"/>
            <a:ext cx="4377088" cy="4384047"/>
            <a:chOff x="1913481" y="631371"/>
            <a:chExt cx="4377088" cy="4384047"/>
          </a:xfrm>
        </p:grpSpPr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A4836087-2BC3-4AC0-8753-185E2848F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2248E617-21EF-422E-B57E-9BEDD306BAB6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ДУ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DE37600F-EE6A-4AE7-941A-6C973C40833B}"/>
              </a:ext>
            </a:extLst>
          </p:cNvPr>
          <p:cNvGrpSpPr/>
          <p:nvPr/>
        </p:nvGrpSpPr>
        <p:grpSpPr>
          <a:xfrm>
            <a:off x="1317513" y="137215"/>
            <a:ext cx="4377088" cy="4384047"/>
            <a:chOff x="1913481" y="631371"/>
            <a:chExt cx="4377088" cy="4384047"/>
          </a:xfrm>
        </p:grpSpPr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51FA57AC-E8FA-4661-B58F-D2DAEB4DE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A921468F-C3F9-4538-BAA7-AB0058AFF53A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ДУ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2745D796-38D6-40A1-B21A-D23DC362A3DF}"/>
              </a:ext>
            </a:extLst>
          </p:cNvPr>
          <p:cNvGrpSpPr/>
          <p:nvPr/>
        </p:nvGrpSpPr>
        <p:grpSpPr>
          <a:xfrm>
            <a:off x="6788685" y="1582334"/>
            <a:ext cx="2556168" cy="2932172"/>
            <a:chOff x="5946882" y="3051961"/>
            <a:chExt cx="2556168" cy="2932172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BF183912-0A82-4D06-86F4-3A6B578EE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7890">
              <a:off x="5946882" y="3051961"/>
              <a:ext cx="2535381" cy="2708707"/>
            </a:xfrm>
            <a:prstGeom prst="rect">
              <a:avLst/>
            </a:prstGeom>
            <a:effectLst>
              <a:glow rad="215900">
                <a:schemeClr val="bg1"/>
              </a:glow>
            </a:effectLst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FB10374-CA25-4EBF-A387-EFF23930B5BF}"/>
                </a:ext>
              </a:extLst>
            </p:cNvPr>
            <p:cNvSpPr txBox="1"/>
            <p:nvPr/>
          </p:nvSpPr>
          <p:spPr>
            <a:xfrm>
              <a:off x="6130943" y="5522468"/>
              <a:ext cx="23721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/>
                <a:t>В ДУШ ПОЙДУ</a:t>
              </a:r>
              <a:endParaRPr lang="ru-RU" sz="2400" b="1" dirty="0"/>
            </a:p>
          </p:txBody>
        </p:sp>
      </p:grp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FD628A02-E376-4A72-911C-0D8A11113485}"/>
              </a:ext>
            </a:extLst>
          </p:cNvPr>
          <p:cNvGrpSpPr/>
          <p:nvPr/>
        </p:nvGrpSpPr>
        <p:grpSpPr>
          <a:xfrm>
            <a:off x="1327259" y="105047"/>
            <a:ext cx="4377088" cy="4384047"/>
            <a:chOff x="1913481" y="631371"/>
            <a:chExt cx="4377088" cy="4384047"/>
          </a:xfrm>
        </p:grpSpPr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CEA3101F-A662-4B6B-896B-A7CFB5D57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7600E327-2136-4238-A7A4-1970BF3D2697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АТ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62AA3C57-CC3D-4149-A918-99F185CF1667}"/>
              </a:ext>
            </a:extLst>
          </p:cNvPr>
          <p:cNvGrpSpPr/>
          <p:nvPr/>
        </p:nvGrpSpPr>
        <p:grpSpPr>
          <a:xfrm>
            <a:off x="2866236" y="1295466"/>
            <a:ext cx="4377088" cy="4384047"/>
            <a:chOff x="1913481" y="631371"/>
            <a:chExt cx="4377088" cy="4384047"/>
          </a:xfrm>
        </p:grpSpPr>
        <p:pic>
          <p:nvPicPr>
            <p:cNvPr id="75" name="Рисунок 74">
              <a:extLst>
                <a:ext uri="{FF2B5EF4-FFF2-40B4-BE49-F238E27FC236}">
                  <a16:creationId xmlns:a16="http://schemas.microsoft.com/office/drawing/2014/main" id="{37726555-9AA9-4438-B430-7D1C09558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6F78C49-D18B-4BEB-922E-8B407E559D60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АТ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A46083BD-3161-44C2-9446-65BD458A9CBD}"/>
              </a:ext>
            </a:extLst>
          </p:cNvPr>
          <p:cNvGrpSpPr/>
          <p:nvPr/>
        </p:nvGrpSpPr>
        <p:grpSpPr>
          <a:xfrm>
            <a:off x="4212704" y="-306018"/>
            <a:ext cx="4377088" cy="4384047"/>
            <a:chOff x="1913481" y="631371"/>
            <a:chExt cx="4377088" cy="4384047"/>
          </a:xfrm>
        </p:grpSpPr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197E604F-47B9-429B-9AC5-76592E1E7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F3B8616-52DB-4E93-B74A-9AF5EABCE342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АТ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21B0F635-55C5-48CE-A2B7-784CDD2683A5}"/>
              </a:ext>
            </a:extLst>
          </p:cNvPr>
          <p:cNvGrpSpPr/>
          <p:nvPr/>
        </p:nvGrpSpPr>
        <p:grpSpPr>
          <a:xfrm>
            <a:off x="6119867" y="1946492"/>
            <a:ext cx="3106440" cy="2550655"/>
            <a:chOff x="5396611" y="3433478"/>
            <a:chExt cx="3106440" cy="2550655"/>
          </a:xfrm>
        </p:grpSpPr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A668EBDB-B88A-4525-84D0-4A7493F64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88388">
              <a:off x="6245642" y="3433478"/>
              <a:ext cx="2138282" cy="2138282"/>
            </a:xfrm>
            <a:prstGeom prst="rect">
              <a:avLst/>
            </a:prstGeom>
            <a:effectLst>
              <a:glow rad="215900">
                <a:schemeClr val="bg1"/>
              </a:glow>
            </a:effectLst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60221BB-8D2C-4436-8B09-01CBCB786DF8}"/>
                </a:ext>
              </a:extLst>
            </p:cNvPr>
            <p:cNvSpPr txBox="1"/>
            <p:nvPr/>
          </p:nvSpPr>
          <p:spPr>
            <a:xfrm>
              <a:off x="5396611" y="5522468"/>
              <a:ext cx="31064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/>
                <a:t>ПРИГОТОВИЛА САЛАТ</a:t>
              </a:r>
              <a:endParaRPr lang="ru-RU" sz="2400" b="1" dirty="0"/>
            </a:p>
          </p:txBody>
        </p:sp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DF7BC7C4-B9A9-422F-A3CB-53DE89AE6F4B}"/>
              </a:ext>
            </a:extLst>
          </p:cNvPr>
          <p:cNvGrpSpPr/>
          <p:nvPr/>
        </p:nvGrpSpPr>
        <p:grpSpPr>
          <a:xfrm>
            <a:off x="1377158" y="107871"/>
            <a:ext cx="4377088" cy="4384047"/>
            <a:chOff x="1913481" y="631371"/>
            <a:chExt cx="4377088" cy="4384047"/>
          </a:xfrm>
        </p:grpSpPr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002AC28C-8640-45E7-8C47-468DA317F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51DD28C-E10D-44DE-8BD3-27B9B0D7443C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АД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92B06FB1-9C09-44D1-92EC-E42DEFD5CB7F}"/>
              </a:ext>
            </a:extLst>
          </p:cNvPr>
          <p:cNvGrpSpPr/>
          <p:nvPr/>
        </p:nvGrpSpPr>
        <p:grpSpPr>
          <a:xfrm>
            <a:off x="2916382" y="1246378"/>
            <a:ext cx="4377088" cy="4384047"/>
            <a:chOff x="1913481" y="631371"/>
            <a:chExt cx="4377088" cy="4384047"/>
          </a:xfrm>
        </p:grpSpPr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9D9FBCCA-A0E5-48AA-A3F9-58FE483A8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189DD47-BC95-4DCA-94AD-56509DAA5A1D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АД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8352222F-02AA-4E9D-B309-B5FAD205E685}"/>
              </a:ext>
            </a:extLst>
          </p:cNvPr>
          <p:cNvGrpSpPr/>
          <p:nvPr/>
        </p:nvGrpSpPr>
        <p:grpSpPr>
          <a:xfrm>
            <a:off x="4174281" y="-243498"/>
            <a:ext cx="4377088" cy="4384047"/>
            <a:chOff x="1913481" y="631371"/>
            <a:chExt cx="4377088" cy="4384047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18D95825-3070-4968-A690-C049ACEB6A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980954FD-3193-422B-AAB8-476205B8C283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АД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6F2EAD9A-88CA-441C-8B5E-39624F95E0DD}"/>
              </a:ext>
            </a:extLst>
          </p:cNvPr>
          <p:cNvGrpSpPr/>
          <p:nvPr/>
        </p:nvGrpSpPr>
        <p:grpSpPr>
          <a:xfrm>
            <a:off x="5669344" y="1867835"/>
            <a:ext cx="3571367" cy="2460513"/>
            <a:chOff x="4975797" y="3582542"/>
            <a:chExt cx="3571367" cy="2460513"/>
          </a:xfrm>
        </p:grpSpPr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288C852F-5EED-4FEB-B09F-36FC1CC84A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447492">
              <a:off x="6349134" y="3582542"/>
              <a:ext cx="1990420" cy="1974870"/>
            </a:xfrm>
            <a:prstGeom prst="rect">
              <a:avLst/>
            </a:prstGeom>
            <a:effectLst>
              <a:glow rad="215900">
                <a:schemeClr val="bg1"/>
              </a:glow>
            </a:effectLst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CDB4424-BE5A-4F72-87F6-29B7F3EE786E}"/>
                </a:ext>
              </a:extLst>
            </p:cNvPr>
            <p:cNvSpPr txBox="1"/>
            <p:nvPr/>
          </p:nvSpPr>
          <p:spPr>
            <a:xfrm>
              <a:off x="4975797" y="5581390"/>
              <a:ext cx="35713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/>
                <a:t>М</a:t>
              </a:r>
              <a:r>
                <a:rPr lang="ru-RU" sz="2400" b="1" dirty="0"/>
                <a:t>Ы КУПИЛИ ВИНОГРАД</a:t>
              </a:r>
            </a:p>
          </p:txBody>
        </p:sp>
      </p:grpSp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6F00EAD8-6648-45D8-930A-0FD71F17E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962" y="5998029"/>
            <a:ext cx="874760" cy="756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17BB28F6-9DCC-41F6-AA8B-458FE82E4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3417" y="-64921"/>
            <a:ext cx="4248313" cy="5033547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386" name="Picture 385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56764" y="3768747"/>
            <a:ext cx="1866899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3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2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0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4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8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3" fill="hold">
                      <p:stCondLst>
                        <p:cond delay="0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33</Words>
  <Application>Microsoft Macintosh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11</cp:revision>
  <dcterms:created xsi:type="dcterms:W3CDTF">2024-12-06T13:14:42Z</dcterms:created>
  <dcterms:modified xsi:type="dcterms:W3CDTF">2024-12-07T23:01:16Z</dcterms:modified>
</cp:coreProperties>
</file>