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44" cy="6858000"/>
          </a:xfrm>
          <a:prstGeom prst="rect">
            <a:avLst/>
          </a:prstGeom>
        </p:spPr>
      </p:pic>
      <p:sp>
        <p:nvSpPr>
          <p:cNvPr id="128" name="Скругленный прямоугольник 12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43832" y="282213"/>
            <a:ext cx="7003703" cy="6293574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24FF70-24F0-476A-AB7A-9F7406F17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38" y="1697610"/>
            <a:ext cx="3596767" cy="359676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36BBFC-49A7-4D45-B62D-8E8BFACE0746}"/>
              </a:ext>
            </a:extLst>
          </p:cNvPr>
          <p:cNvGrpSpPr/>
          <p:nvPr/>
        </p:nvGrpSpPr>
        <p:grpSpPr>
          <a:xfrm>
            <a:off x="4194912" y="538405"/>
            <a:ext cx="6640140" cy="5128307"/>
            <a:chOff x="10560527" y="4951380"/>
            <a:chExt cx="6640140" cy="512830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59DAFC-0A78-43F4-BF39-358F0B807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7677">
              <a:off x="13591397" y="6470417"/>
              <a:ext cx="3574708" cy="364383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14A6FBF-CB00-4BB4-B7B1-271BF0B2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4399">
              <a:off x="10595089" y="6320790"/>
              <a:ext cx="3574708" cy="364383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9CED2A8-8900-448E-89BC-E004AFC1A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45" y="4951380"/>
              <a:ext cx="3574708" cy="3643832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FA753E78-67E0-4317-B712-4FD6408FDD13}"/>
              </a:ext>
            </a:extLst>
          </p:cNvPr>
          <p:cNvGrpSpPr/>
          <p:nvPr/>
        </p:nvGrpSpPr>
        <p:grpSpPr>
          <a:xfrm>
            <a:off x="4388191" y="1697610"/>
            <a:ext cx="6446861" cy="3596767"/>
            <a:chOff x="4376338" y="1797923"/>
            <a:chExt cx="6446861" cy="359676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C8EB95A-2AF2-4911-B62F-F37D990C2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338" y="1797923"/>
              <a:ext cx="3596767" cy="359676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F536F33-48C6-41A2-8D78-D1ED02C7F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432" y="1797923"/>
              <a:ext cx="3596767" cy="3596767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A9110543-1F7C-4D0A-AE63-E74AFCC003C8}"/>
              </a:ext>
            </a:extLst>
          </p:cNvPr>
          <p:cNvGrpSpPr/>
          <p:nvPr/>
        </p:nvGrpSpPr>
        <p:grpSpPr>
          <a:xfrm>
            <a:off x="4222281" y="703518"/>
            <a:ext cx="6778681" cy="5584950"/>
            <a:chOff x="4217671" y="867551"/>
            <a:chExt cx="6778681" cy="558495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46DA050-955C-4EE7-B483-B056759CC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671" y="867551"/>
              <a:ext cx="3596767" cy="3596767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981DF34-1249-4F11-BC61-F64AF9595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28" y="2855734"/>
              <a:ext cx="3596767" cy="359676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79738E-6ED8-4985-8E8A-955409FDC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585" y="1509856"/>
              <a:ext cx="3596767" cy="3596767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2DE8C99-5D3B-479C-A6BA-C11A43AD241F}"/>
              </a:ext>
            </a:extLst>
          </p:cNvPr>
          <p:cNvGrpSpPr/>
          <p:nvPr/>
        </p:nvGrpSpPr>
        <p:grpSpPr>
          <a:xfrm>
            <a:off x="3916034" y="695741"/>
            <a:ext cx="7391175" cy="5600504"/>
            <a:chOff x="3966047" y="682449"/>
            <a:chExt cx="7391175" cy="560050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B28ED04-839E-4F99-A82B-921485E2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47" y="3065661"/>
              <a:ext cx="2713198" cy="27131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2C2861-0867-4C38-8F85-56EDEDC2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409" y="1332775"/>
              <a:ext cx="2713198" cy="271319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72A1F9B-280C-426F-8270-E28AA253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154" y="3569755"/>
              <a:ext cx="2713198" cy="271319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F8440D0-E28C-4F75-BB77-EA048529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498" y="682449"/>
              <a:ext cx="2713198" cy="27131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B47C202-3A7B-4EB8-8C15-B03CAA36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24" y="3569755"/>
              <a:ext cx="2713198" cy="271319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78ABADB-1AB4-4A3F-816E-F9A5663B6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3E50232E-2FAF-4BCD-87ED-D94720292B2E}"/>
              </a:ext>
            </a:extLst>
          </p:cNvPr>
          <p:cNvGrpSpPr/>
          <p:nvPr/>
        </p:nvGrpSpPr>
        <p:grpSpPr>
          <a:xfrm>
            <a:off x="4222293" y="1021697"/>
            <a:ext cx="6778656" cy="4948592"/>
            <a:chOff x="-6662591" y="7078011"/>
            <a:chExt cx="7345778" cy="473048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2B9628F-05EC-4CB9-96A3-AA7228AB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62591" y="8030091"/>
              <a:ext cx="3778404" cy="3778403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F61896C-AB4A-4A8F-BA1E-6809660AE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95217" y="7078011"/>
              <a:ext cx="3778404" cy="3778403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309752CA-1891-4B64-9750-E6950F928ABA}"/>
              </a:ext>
            </a:extLst>
          </p:cNvPr>
          <p:cNvGrpSpPr/>
          <p:nvPr/>
        </p:nvGrpSpPr>
        <p:grpSpPr>
          <a:xfrm>
            <a:off x="4771987" y="565875"/>
            <a:ext cx="5679268" cy="5860237"/>
            <a:chOff x="-6167822" y="6371923"/>
            <a:chExt cx="5865610" cy="6081913"/>
          </a:xfrm>
        </p:grpSpPr>
        <p:grpSp>
          <p:nvGrpSpPr>
            <p:cNvPr id="45" name="Групувати 44">
              <a:extLst>
                <a:ext uri="{FF2B5EF4-FFF2-40B4-BE49-F238E27FC236}">
                  <a16:creationId xmlns:a16="http://schemas.microsoft.com/office/drawing/2014/main" id="{E44F8C6C-97A0-4C9D-AC18-25B569352A2C}"/>
                </a:ext>
              </a:extLst>
            </p:cNvPr>
            <p:cNvGrpSpPr/>
            <p:nvPr/>
          </p:nvGrpSpPr>
          <p:grpSpPr>
            <a:xfrm>
              <a:off x="-6167822" y="8184472"/>
              <a:ext cx="5865610" cy="4269364"/>
              <a:chOff x="-6662590" y="7048689"/>
              <a:chExt cx="7375100" cy="4759805"/>
            </a:xfrm>
          </p:grpSpPr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36B6B7D-05A3-475B-8B9B-6A590A0EC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62590" y="8000768"/>
                <a:ext cx="3807726" cy="3807726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7BF21E72-FCD0-4800-8E09-7305D1503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95216" y="7048689"/>
                <a:ext cx="3807726" cy="3807726"/>
              </a:xfrm>
              <a:prstGeom prst="rect">
                <a:avLst/>
              </a:prstGeom>
            </p:spPr>
          </p:pic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D95E71D-7C0C-49A9-9812-E684EEE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0154" y="6371923"/>
              <a:ext cx="3028385" cy="3415384"/>
            </a:xfrm>
            <a:prstGeom prst="rect">
              <a:avLst/>
            </a:prstGeom>
          </p:spPr>
        </p:pic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9F1FF1E5-DCB1-43B2-8ACA-D3A51377AA52}"/>
              </a:ext>
            </a:extLst>
          </p:cNvPr>
          <p:cNvGrpSpPr/>
          <p:nvPr/>
        </p:nvGrpSpPr>
        <p:grpSpPr>
          <a:xfrm>
            <a:off x="4620242" y="64584"/>
            <a:ext cx="5982758" cy="6862819"/>
            <a:chOff x="-10633751" y="4787730"/>
            <a:chExt cx="6206132" cy="7043861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512C9F21-3B00-4C4C-A8B7-6F46B26571BF}"/>
                </a:ext>
              </a:extLst>
            </p:cNvPr>
            <p:cNvGrpSpPr/>
            <p:nvPr/>
          </p:nvGrpSpPr>
          <p:grpSpPr>
            <a:xfrm>
              <a:off x="-10633751" y="5639902"/>
              <a:ext cx="4857013" cy="5015591"/>
              <a:chOff x="-6167823" y="6846945"/>
              <a:chExt cx="5444415" cy="5606892"/>
            </a:xfrm>
          </p:grpSpPr>
          <p:grpSp>
            <p:nvGrpSpPr>
              <p:cNvPr id="51" name="Групувати 50">
                <a:extLst>
                  <a:ext uri="{FF2B5EF4-FFF2-40B4-BE49-F238E27FC236}">
                    <a16:creationId xmlns:a16="http://schemas.microsoft.com/office/drawing/2014/main" id="{68BA27D9-2A11-448A-9E9D-981CEA0151B0}"/>
                  </a:ext>
                </a:extLst>
              </p:cNvPr>
              <p:cNvGrpSpPr/>
              <p:nvPr/>
            </p:nvGrpSpPr>
            <p:grpSpPr>
              <a:xfrm>
                <a:off x="-6167823" y="8659494"/>
                <a:ext cx="5444415" cy="3794343"/>
                <a:chOff x="-6662591" y="7578278"/>
                <a:chExt cx="6845512" cy="4230216"/>
              </a:xfrm>
            </p:grpSpPr>
            <p:pic>
              <p:nvPicPr>
                <p:cNvPr id="53" name="Рисунок 52">
                  <a:extLst>
                    <a:ext uri="{FF2B5EF4-FFF2-40B4-BE49-F238E27FC236}">
                      <a16:creationId xmlns:a16="http://schemas.microsoft.com/office/drawing/2014/main" id="{57510F63-C107-4181-A45F-53DE58780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2591" y="8530357"/>
                  <a:ext cx="3278137" cy="3278137"/>
                </a:xfrm>
                <a:prstGeom prst="rect">
                  <a:avLst/>
                </a:prstGeom>
              </p:spPr>
            </p:pic>
            <p:pic>
              <p:nvPicPr>
                <p:cNvPr id="54" name="Рисунок 53">
                  <a:extLst>
                    <a:ext uri="{FF2B5EF4-FFF2-40B4-BE49-F238E27FC236}">
                      <a16:creationId xmlns:a16="http://schemas.microsoft.com/office/drawing/2014/main" id="{11E2092A-B286-46E5-A9D0-D3FF6153A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095216" y="7578278"/>
                  <a:ext cx="3278137" cy="3278137"/>
                </a:xfrm>
                <a:prstGeom prst="rect">
                  <a:avLst/>
                </a:prstGeom>
              </p:spPr>
            </p:pic>
          </p:grp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A034536-D68E-4E0F-B1C0-4041DDF1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890156" y="6846945"/>
                <a:ext cx="2607189" cy="2940365"/>
              </a:xfrm>
              <a:prstGeom prst="rect">
                <a:avLst/>
              </a:prstGeom>
            </p:spPr>
          </p:pic>
        </p:grp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07FA515-09D4-4164-80C4-649DFE92F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88006" y="4787730"/>
              <a:ext cx="2325897" cy="2630275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DE1BCC-D6C8-4532-884B-B030DFDA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3516" y="9201316"/>
              <a:ext cx="2325897" cy="2630275"/>
            </a:xfrm>
            <a:prstGeom prst="rect">
              <a:avLst/>
            </a:prstGeom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154B5283-FDCD-4989-B677-565EEA7C5181}"/>
              </a:ext>
            </a:extLst>
          </p:cNvPr>
          <p:cNvGrpSpPr/>
          <p:nvPr/>
        </p:nvGrpSpPr>
        <p:grpSpPr>
          <a:xfrm>
            <a:off x="4061819" y="42392"/>
            <a:ext cx="6974204" cy="6672886"/>
            <a:chOff x="-11355489" y="3885611"/>
            <a:chExt cx="7915324" cy="7731423"/>
          </a:xfrm>
        </p:grpSpPr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42AB0041-BDDB-4A60-9AF3-AC865AC8B2EC}"/>
                </a:ext>
              </a:extLst>
            </p:cNvPr>
            <p:cNvGrpSpPr/>
            <p:nvPr/>
          </p:nvGrpSpPr>
          <p:grpSpPr>
            <a:xfrm>
              <a:off x="-11355489" y="4737783"/>
              <a:ext cx="6566204" cy="6318630"/>
              <a:chOff x="-6976846" y="5838472"/>
              <a:chExt cx="7360313" cy="7063549"/>
            </a:xfrm>
          </p:grpSpPr>
          <p:grpSp>
            <p:nvGrpSpPr>
              <p:cNvPr id="62" name="Групувати 61">
                <a:extLst>
                  <a:ext uri="{FF2B5EF4-FFF2-40B4-BE49-F238E27FC236}">
                    <a16:creationId xmlns:a16="http://schemas.microsoft.com/office/drawing/2014/main" id="{B847BDC4-F111-423A-B3FE-07A305F2CC05}"/>
                  </a:ext>
                </a:extLst>
              </p:cNvPr>
              <p:cNvGrpSpPr/>
              <p:nvPr/>
            </p:nvGrpSpPr>
            <p:grpSpPr>
              <a:xfrm>
                <a:off x="-6976846" y="7651020"/>
                <a:ext cx="7360313" cy="5251001"/>
                <a:chOff x="-7679813" y="6453957"/>
                <a:chExt cx="9254458" cy="5854207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id="{E751E3CD-F2DD-4A77-BE2C-404FF40C6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7679813" y="8173110"/>
                  <a:ext cx="4669861" cy="4135054"/>
                </a:xfrm>
                <a:prstGeom prst="rect">
                  <a:avLst/>
                </a:prstGeom>
              </p:spPr>
            </p:pic>
            <p:pic>
              <p:nvPicPr>
                <p:cNvPr id="65" name="Рисунок 64">
                  <a:extLst>
                    <a:ext uri="{FF2B5EF4-FFF2-40B4-BE49-F238E27FC236}">
                      <a16:creationId xmlns:a16="http://schemas.microsoft.com/office/drawing/2014/main" id="{414145F1-26FE-4AC4-8395-44D12AB882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3095216" y="6453957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4DBC9861-6721-443D-9DAD-545A6DFDB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890156" y="5838472"/>
                <a:ext cx="3714063" cy="3708986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19ADE68-1F5E-4EB1-8149-2CC2FD014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288006" y="3885611"/>
              <a:ext cx="3313351" cy="3317837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F33EC31-8FC9-4B60-BA8F-879ABD5C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6" y="8299197"/>
              <a:ext cx="3313351" cy="3317837"/>
            </a:xfrm>
            <a:prstGeom prst="rect">
              <a:avLst/>
            </a:prstGeom>
          </p:spPr>
        </p:pic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C09E3E59-ACA5-4B16-992F-BE4F29C80E85}"/>
              </a:ext>
            </a:extLst>
          </p:cNvPr>
          <p:cNvGrpSpPr/>
          <p:nvPr/>
        </p:nvGrpSpPr>
        <p:grpSpPr>
          <a:xfrm>
            <a:off x="4247895" y="646660"/>
            <a:ext cx="6727453" cy="5698666"/>
            <a:chOff x="-6167823" y="5840979"/>
            <a:chExt cx="7541063" cy="6370497"/>
          </a:xfrm>
        </p:grpSpPr>
        <p:grpSp>
          <p:nvGrpSpPr>
            <p:cNvPr id="68" name="Групувати 67">
              <a:extLst>
                <a:ext uri="{FF2B5EF4-FFF2-40B4-BE49-F238E27FC236}">
                  <a16:creationId xmlns:a16="http://schemas.microsoft.com/office/drawing/2014/main" id="{C69CB1EF-9755-419D-A0B1-3B33216E6EDE}"/>
                </a:ext>
              </a:extLst>
            </p:cNvPr>
            <p:cNvGrpSpPr/>
            <p:nvPr/>
          </p:nvGrpSpPr>
          <p:grpSpPr>
            <a:xfrm>
              <a:off x="-6167823" y="7346447"/>
              <a:ext cx="7541063" cy="4865029"/>
              <a:chOff x="-6662591" y="6114397"/>
              <a:chExt cx="9481723" cy="5423897"/>
            </a:xfrm>
          </p:grpSpPr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E930B50D-4B10-4EF8-A29A-76C4D8BCE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2" cy="4129462"/>
              </a:xfrm>
              <a:prstGeom prst="rect">
                <a:avLst/>
              </a:prstGeom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BAB55227-F90B-4C4C-A24B-CA6BA92A6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2" cy="4129462"/>
              </a:xfrm>
              <a:prstGeom prst="rect">
                <a:avLst/>
              </a:prstGeom>
            </p:spPr>
          </p:pic>
        </p:grp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669490EF-5EA5-40AA-8F5E-8E2023F94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3EF16FAF-FEB4-4AA3-A9CF-8CAB9198063E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A582E90-41FC-4C35-B0CE-66A8C173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6BAA5E9F-EC20-45C2-A277-44090C1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6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4300504-702A-45EC-BA60-F58D331B7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02690DA-25EF-49C4-8F42-7B9B654AA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4F9FDAD4-FC3A-476F-8022-CA4C5B375A1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FA26491F-7086-4D14-B0DC-05F540403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FED20D1-9727-4B3D-BC9D-3BF807F7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16E0B5A-1380-484D-B92F-7589C734F160}"/>
              </a:ext>
            </a:extLst>
          </p:cNvPr>
          <p:cNvGrpSpPr/>
          <p:nvPr/>
        </p:nvGrpSpPr>
        <p:grpSpPr>
          <a:xfrm>
            <a:off x="4247896" y="475123"/>
            <a:ext cx="6727451" cy="6041741"/>
            <a:chOff x="-6167823" y="5457458"/>
            <a:chExt cx="7541061" cy="6754018"/>
          </a:xfrm>
        </p:grpSpPr>
        <p:grpSp>
          <p:nvGrpSpPr>
            <p:cNvPr id="81" name="Групувати 80">
              <a:extLst>
                <a:ext uri="{FF2B5EF4-FFF2-40B4-BE49-F238E27FC236}">
                  <a16:creationId xmlns:a16="http://schemas.microsoft.com/office/drawing/2014/main" id="{DC85725B-A680-471D-A48F-28279BF74F70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9"/>
              <a:chOff x="-6662591" y="6114397"/>
              <a:chExt cx="9481721" cy="5423897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70231DCE-63AE-4EAF-A76A-FF7E3286D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0" cy="4129462"/>
              </a:xfrm>
              <a:prstGeom prst="rect">
                <a:avLst/>
              </a:prstGeom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C1FF2F92-D25F-4093-BD31-471EBB0C3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0" cy="4129462"/>
              </a:xfrm>
              <a:prstGeom prst="rect">
                <a:avLst/>
              </a:prstGeom>
            </p:spPr>
          </p:pic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5B2E3847-68EC-410C-8BFB-1397D8378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2874" y="5457458"/>
              <a:ext cx="3714064" cy="37039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646A68C5-ACBE-44AF-883A-3FC9081E0F82}"/>
              </a:ext>
            </a:extLst>
          </p:cNvPr>
          <p:cNvGrpSpPr/>
          <p:nvPr/>
        </p:nvGrpSpPr>
        <p:grpSpPr>
          <a:xfrm>
            <a:off x="4539190" y="634921"/>
            <a:ext cx="6144863" cy="5722145"/>
            <a:chOff x="-12132130" y="4493240"/>
            <a:chExt cx="8834555" cy="7123794"/>
          </a:xfrm>
        </p:grpSpPr>
        <p:grpSp>
          <p:nvGrpSpPr>
            <p:cNvPr id="86" name="Групувати 85">
              <a:extLst>
                <a:ext uri="{FF2B5EF4-FFF2-40B4-BE49-F238E27FC236}">
                  <a16:creationId xmlns:a16="http://schemas.microsoft.com/office/drawing/2014/main" id="{578EC665-017F-4112-BC67-2A6208F32AB7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89" name="Групувати 88">
                <a:extLst>
                  <a:ext uri="{FF2B5EF4-FFF2-40B4-BE49-F238E27FC236}">
                    <a16:creationId xmlns:a16="http://schemas.microsoft.com/office/drawing/2014/main" id="{36ED3334-5CDE-484E-9910-98739C9F5AE8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C816C7B9-9121-4CFE-8644-F8B2069868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27B4E7B1-93FB-4D78-B7F5-45132E669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1CC42942-2CA2-427D-B2FB-5FC2C4913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EDA80E9-C06C-4B03-946D-5AD13A45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5"/>
              <a:ext cx="3313349" cy="3317836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FC8E414-3857-4F55-B5A9-BAE5C92BF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411ED88-DE82-45B7-BDB8-8880C4602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ED85F0BF-36B8-450A-9F5B-87EE6130F307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16B5531-ACED-4D2A-BD94-D0548E16E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6A37E7B8-00B4-406C-B6F7-D134E24A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B0E2E865-99E0-4E6D-BB5E-CE8C32D85A0B}"/>
              </a:ext>
            </a:extLst>
          </p:cNvPr>
          <p:cNvGrpSpPr/>
          <p:nvPr/>
        </p:nvGrpSpPr>
        <p:grpSpPr>
          <a:xfrm>
            <a:off x="4247896" y="646661"/>
            <a:ext cx="6727451" cy="5698665"/>
            <a:chOff x="-6167823" y="5840979"/>
            <a:chExt cx="7541061" cy="6370496"/>
          </a:xfrm>
        </p:grpSpPr>
        <p:grpSp>
          <p:nvGrpSpPr>
            <p:cNvPr id="98" name="Групувати 97">
              <a:extLst>
                <a:ext uri="{FF2B5EF4-FFF2-40B4-BE49-F238E27FC236}">
                  <a16:creationId xmlns:a16="http://schemas.microsoft.com/office/drawing/2014/main" id="{CE176F0F-B95E-403A-89B7-F076E513F2A3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id="{AE468755-1EF8-40C4-B68F-67AD9E18F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D0DE5063-2042-45B2-B24F-4CDE8ECE2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FA33D0C5-7C14-4B49-943D-B1E81DF9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058A3F20-4055-4F52-A576-D4A02B00E522}"/>
              </a:ext>
            </a:extLst>
          </p:cNvPr>
          <p:cNvGrpSpPr/>
          <p:nvPr/>
        </p:nvGrpSpPr>
        <p:grpSpPr>
          <a:xfrm>
            <a:off x="4486478" y="513690"/>
            <a:ext cx="6250286" cy="5964606"/>
            <a:chOff x="-12132130" y="4493240"/>
            <a:chExt cx="8834555" cy="7123794"/>
          </a:xfrm>
        </p:grpSpPr>
        <p:grpSp>
          <p:nvGrpSpPr>
            <p:cNvPr id="103" name="Групувати 102">
              <a:extLst>
                <a:ext uri="{FF2B5EF4-FFF2-40B4-BE49-F238E27FC236}">
                  <a16:creationId xmlns:a16="http://schemas.microsoft.com/office/drawing/2014/main" id="{0E96F0D0-5940-4821-87AA-C5ED2290164F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106" name="Групувати 105">
                <a:extLst>
                  <a:ext uri="{FF2B5EF4-FFF2-40B4-BE49-F238E27FC236}">
                    <a16:creationId xmlns:a16="http://schemas.microsoft.com/office/drawing/2014/main" id="{3541A88D-9E9A-4F54-8129-DF6DBEEB049C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108" name="Рисунок 107">
                  <a:extLst>
                    <a:ext uri="{FF2B5EF4-FFF2-40B4-BE49-F238E27FC236}">
                      <a16:creationId xmlns:a16="http://schemas.microsoft.com/office/drawing/2014/main" id="{C9635E41-F480-44CD-AA7B-255AE029C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109" name="Рисунок 108">
                  <a:extLst>
                    <a:ext uri="{FF2B5EF4-FFF2-40B4-BE49-F238E27FC236}">
                      <a16:creationId xmlns:a16="http://schemas.microsoft.com/office/drawing/2014/main" id="{F3EC3DF8-C410-4C65-8EF1-5DCBDC2DC9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0F2045EB-2CB4-468D-BA8D-5421656F4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C593DA8-4CF4-4798-9368-1256F3BBF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4"/>
              <a:ext cx="3313349" cy="3317836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AB7390F6-0152-45DD-954E-5398185D9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7788B649-A83E-4D8C-B2AC-B8F616D600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111" name="Групувати 110">
            <a:extLst>
              <a:ext uri="{FF2B5EF4-FFF2-40B4-BE49-F238E27FC236}">
                <a16:creationId xmlns:a16="http://schemas.microsoft.com/office/drawing/2014/main" id="{AB12E120-EC46-40FB-89E2-E88EF90FCB8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F2EA98B3-8794-4D80-9794-1179D780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80FAE6E0-B7D5-433A-9172-A5BDD4BA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114" name="Групувати 113">
            <a:extLst>
              <a:ext uri="{FF2B5EF4-FFF2-40B4-BE49-F238E27FC236}">
                <a16:creationId xmlns:a16="http://schemas.microsoft.com/office/drawing/2014/main" id="{E5F60452-E7EE-4046-B8DB-695D0860B0FE}"/>
              </a:ext>
            </a:extLst>
          </p:cNvPr>
          <p:cNvGrpSpPr/>
          <p:nvPr/>
        </p:nvGrpSpPr>
        <p:grpSpPr>
          <a:xfrm>
            <a:off x="4247896" y="485826"/>
            <a:ext cx="6727451" cy="6020334"/>
            <a:chOff x="-6167823" y="5481388"/>
            <a:chExt cx="7541061" cy="6730087"/>
          </a:xfrm>
        </p:grpSpPr>
        <p:grpSp>
          <p:nvGrpSpPr>
            <p:cNvPr id="115" name="Групувати 114">
              <a:extLst>
                <a:ext uri="{FF2B5EF4-FFF2-40B4-BE49-F238E27FC236}">
                  <a16:creationId xmlns:a16="http://schemas.microsoft.com/office/drawing/2014/main" id="{B821E9A2-CCBB-42FA-868A-358886E738A8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17" name="Рисунок 116">
                <a:extLst>
                  <a:ext uri="{FF2B5EF4-FFF2-40B4-BE49-F238E27FC236}">
                    <a16:creationId xmlns:a16="http://schemas.microsoft.com/office/drawing/2014/main" id="{F88AB94A-42A3-4667-99BB-27B0F004C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id="{B9508C85-EF3C-4DD0-83AE-E7A1620AB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28AA65-2EE8-47B6-90C1-1510BF231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32736" y="5481388"/>
              <a:ext cx="3714064" cy="3703971"/>
            </a:xfrm>
            <a:prstGeom prst="rect">
              <a:avLst/>
            </a:prstGeom>
          </p:spPr>
        </p:pic>
      </p:grpSp>
      <p:grpSp>
        <p:nvGrpSpPr>
          <p:cNvPr id="119" name="Групувати 118">
            <a:extLst>
              <a:ext uri="{FF2B5EF4-FFF2-40B4-BE49-F238E27FC236}">
                <a16:creationId xmlns:a16="http://schemas.microsoft.com/office/drawing/2014/main" id="{7C6FAF11-D5E3-4C2F-895B-2A08D06FAF1D}"/>
              </a:ext>
            </a:extLst>
          </p:cNvPr>
          <p:cNvGrpSpPr/>
          <p:nvPr/>
        </p:nvGrpSpPr>
        <p:grpSpPr>
          <a:xfrm>
            <a:off x="4486478" y="730601"/>
            <a:ext cx="6250286" cy="5530784"/>
            <a:chOff x="-12132130" y="4752306"/>
            <a:chExt cx="8834555" cy="6605661"/>
          </a:xfrm>
        </p:grpSpPr>
        <p:grpSp>
          <p:nvGrpSpPr>
            <p:cNvPr id="120" name="Групувати 119">
              <a:extLst>
                <a:ext uri="{FF2B5EF4-FFF2-40B4-BE49-F238E27FC236}">
                  <a16:creationId xmlns:a16="http://schemas.microsoft.com/office/drawing/2014/main" id="{E7A7924C-97F4-4757-BB4D-BBC0BDBC9B78}"/>
                </a:ext>
              </a:extLst>
            </p:cNvPr>
            <p:cNvGrpSpPr/>
            <p:nvPr/>
          </p:nvGrpSpPr>
          <p:grpSpPr>
            <a:xfrm>
              <a:off x="-12132130" y="4752306"/>
              <a:ext cx="6052350" cy="6415936"/>
              <a:chOff x="-7847412" y="5854707"/>
              <a:chExt cx="6784313" cy="7172327"/>
            </a:xfrm>
          </p:grpSpPr>
          <p:grpSp>
            <p:nvGrpSpPr>
              <p:cNvPr id="123" name="Групувати 122">
                <a:extLst>
                  <a:ext uri="{FF2B5EF4-FFF2-40B4-BE49-F238E27FC236}">
                    <a16:creationId xmlns:a16="http://schemas.microsoft.com/office/drawing/2014/main" id="{8B336A14-92FC-4011-84B7-6E9A295DD416}"/>
                  </a:ext>
                </a:extLst>
              </p:cNvPr>
              <p:cNvGrpSpPr/>
              <p:nvPr/>
            </p:nvGrpSpPr>
            <p:grpSpPr>
              <a:xfrm>
                <a:off x="-7784930" y="8149806"/>
                <a:ext cx="6721831" cy="4877228"/>
                <a:chOff x="-8695854" y="7010040"/>
                <a:chExt cx="8451666" cy="5437496"/>
              </a:xfrm>
            </p:grpSpPr>
            <p:pic>
              <p:nvPicPr>
                <p:cNvPr id="125" name="Рисунок 124">
                  <a:extLst>
                    <a:ext uri="{FF2B5EF4-FFF2-40B4-BE49-F238E27FC236}">
                      <a16:creationId xmlns:a16="http://schemas.microsoft.com/office/drawing/2014/main" id="{5828DD91-972D-45F8-A902-93B334953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958236"/>
                  <a:ext cx="4669862" cy="3489300"/>
                </a:xfrm>
                <a:prstGeom prst="rect">
                  <a:avLst/>
                </a:prstGeom>
              </p:spPr>
            </p:pic>
            <p:pic>
              <p:nvPicPr>
                <p:cNvPr id="126" name="Рисунок 125">
                  <a:extLst>
                    <a:ext uri="{FF2B5EF4-FFF2-40B4-BE49-F238E27FC236}">
                      <a16:creationId xmlns:a16="http://schemas.microsoft.com/office/drawing/2014/main" id="{3C29E804-BAD5-4DCB-A5BE-909467668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50" y="7010040"/>
                  <a:ext cx="4669862" cy="3489299"/>
                </a:xfrm>
                <a:prstGeom prst="rect">
                  <a:avLst/>
                </a:prstGeom>
              </p:spPr>
            </p:pic>
          </p:grpSp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id="{41997CA3-0B04-4963-ACE1-76FF811C6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854707"/>
                <a:ext cx="3714063" cy="3129769"/>
              </a:xfrm>
              <a:prstGeom prst="rect">
                <a:avLst/>
              </a:prstGeom>
            </p:spPr>
          </p:pic>
        </p:grp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611A0ACF-BB78-4AA6-985E-754E3FEC2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856440"/>
              <a:ext cx="3313349" cy="2799703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106574E3-AF4A-4C00-9428-602D4BCB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558264"/>
              <a:ext cx="3313349" cy="2799703"/>
            </a:xfrm>
            <a:prstGeom prst="rect">
              <a:avLst/>
            </a:prstGeom>
          </p:spPr>
        </p:pic>
      </p:grpSp>
      <p:pic>
        <p:nvPicPr>
          <p:cNvPr id="127" name="Google Shape;84;p1">
            <a:extLst>
              <a:ext uri="{FF2B5EF4-FFF2-40B4-BE49-F238E27FC236}">
                <a16:creationId xmlns:a16="http://schemas.microsoft.com/office/drawing/2014/main" id="{4B66BC3C-510A-4AD2-A8E4-25C4FCFE85DC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79972" y="2722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499" y="2962842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10</cp:revision>
  <dcterms:created xsi:type="dcterms:W3CDTF">2024-08-13T07:58:55Z</dcterms:created>
  <dcterms:modified xsi:type="dcterms:W3CDTF">2024-08-31T19:27:27Z</dcterms:modified>
</cp:coreProperties>
</file>