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137" y="5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E2B8B-1455-433D-B4C0-EEF305AFB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F3F920-820F-47B4-8CA4-72BB8D9F7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932E05-5E13-48BE-870D-CB05A7D7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2C7715-3196-43F0-B3CA-22C6FEC6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568222-409E-4D12-A5E4-785625E4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1610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EF471-615A-4E63-8DF3-145E9723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8D2DF-8F41-42D3-91C1-13EE0928C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DAF393-AD7D-4299-874D-81F3800F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9FCB7E-0EAD-4B14-BA33-E71832AFD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3DC63-3D5A-4370-AEEC-77B98027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440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389D4E-666C-4D4E-8A9B-64389FDC6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28946-0754-4F72-881F-0650514BF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7B49A7-A9D9-4172-A16D-5EB6C3B8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014432-C947-491C-B912-0C0B76FA6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4E7CD-003A-4659-A209-524E05D2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451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C43EF-0500-42E8-84F1-DD95E808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D38DE2-009C-4B9C-8521-101DEEA5D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EC8B6E-EFB6-41F0-9D23-DA92AC98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5FCAD9-EE97-4A69-B849-CBA86856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A6260-8E44-46C0-9D74-A19044FB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4757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B5A6A-C137-43BD-A650-426EF10BF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2BC0FC-571A-49FC-B387-BE1CC9705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715433-1AA2-49E7-8469-9CC573CB2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4C14E8-E008-4D85-8CFA-E0C6E514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0398E4-4854-4FC0-9F64-8961F7834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193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69F3E-87D3-4134-974A-E8E4EC92D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09E4A-0013-49E5-87D5-9B8F768BA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2B1AF4-AD14-4DDD-82FF-85784C83D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551A8D-4B0E-4D46-B719-EBF76832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679A36-DCA8-42B0-86FD-3F65FCAB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386B9C-114C-4B1D-B629-14B9FFE2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525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AF6DD-D007-4EF8-9486-A12FFF6F4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21DB08-6AE4-4C29-BF30-D3FE24BB8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B08F4D-A29B-4B45-B230-41AF4132C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FABAF4-AB56-4525-AFA9-854DC1F53D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716EC4-5280-4BCE-8378-AE16EAF8F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57A5A2-B21B-433F-B807-A3E0095ED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27100A-C3A7-437C-9065-15F310E4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A2EFA9-7B4C-4B83-9E2D-4BC6F52B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148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FA4D7-4AD4-4D49-B115-661FEA19A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AF5708-9F47-4E1F-81C7-5C1387080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288F59-7621-46B2-9ABE-E21A6B6C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BB594C-63D8-4DE7-98D5-1B44649A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359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C352FBD-9E81-49EC-B0BA-2CDE6224C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C91E86-3DEF-41CA-B5E6-C66DBF215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CECCF9-D21E-4A80-8C78-58DCC96C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1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94BC-0B8F-4F68-9418-BF7CD06FF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1EA6CD-0170-483A-8EBA-46F308E74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867D88-D492-4ACC-A216-8A08490F3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DDE2F3-D73C-4B86-8F15-DBD738E67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8FBCBA-3C83-4C69-B1FC-E3224208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E27E10-2C80-49B7-833E-1394410E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9376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33BE5-0BCF-4A7E-99F3-9EB79D6D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E0B321-04B9-42FB-8FEE-FC9156FEA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39AB8B-BC52-42BD-A42A-974302A50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F9D54C-33E9-4393-A5BB-11A48A46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A73C14-A1B0-4C85-8D22-C0E65417A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264FCF-3108-4E9F-B012-853C5BA90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133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4048A-9EB8-4DB8-96CE-678D50B6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817971-9253-4420-8547-C5827FE8D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2AD44-AF62-430B-A2B4-B9E4C62CE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80B0AB-8DC3-40D7-B0D3-36127091A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80F59-6CDA-472F-8E9C-43B9A3D34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657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E9A6BA-A4F3-4DB9-9F2B-47A6E58C9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D327BA3-9C69-471B-A30C-508AA79502B7}"/>
              </a:ext>
            </a:extLst>
          </p:cNvPr>
          <p:cNvGrpSpPr/>
          <p:nvPr/>
        </p:nvGrpSpPr>
        <p:grpSpPr>
          <a:xfrm>
            <a:off x="3879111" y="733647"/>
            <a:ext cx="1669311" cy="1584251"/>
            <a:chOff x="3879111" y="733647"/>
            <a:chExt cx="1669311" cy="1584251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B8804335-2479-4129-A8C1-F377FB29C161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27F08AE-B207-4CB2-AD4A-9BDC72C4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349" y="782940"/>
              <a:ext cx="1479696" cy="1485663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959B6169-8628-422D-AD6A-0946BBD5D1CF}"/>
              </a:ext>
            </a:extLst>
          </p:cNvPr>
          <p:cNvGrpSpPr/>
          <p:nvPr/>
        </p:nvGrpSpPr>
        <p:grpSpPr>
          <a:xfrm>
            <a:off x="5853223" y="733647"/>
            <a:ext cx="1669311" cy="1584251"/>
            <a:chOff x="5853223" y="733647"/>
            <a:chExt cx="1669311" cy="1584251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36F34710-3F85-4C0D-9215-7D9EA4BEDD1A}"/>
                </a:ext>
              </a:extLst>
            </p:cNvPr>
            <p:cNvSpPr/>
            <p:nvPr/>
          </p:nvSpPr>
          <p:spPr>
            <a:xfrm>
              <a:off x="5853223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0D58EB20-B0ED-4421-A0F5-7D01FBEAD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0487" y="782940"/>
              <a:ext cx="1485663" cy="1485663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EE79891-A9C9-4CC0-8A53-9BE632AA68D9}"/>
              </a:ext>
            </a:extLst>
          </p:cNvPr>
          <p:cNvGrpSpPr/>
          <p:nvPr/>
        </p:nvGrpSpPr>
        <p:grpSpPr>
          <a:xfrm>
            <a:off x="7818474" y="738963"/>
            <a:ext cx="1669311" cy="1584251"/>
            <a:chOff x="7818474" y="738963"/>
            <a:chExt cx="1669311" cy="1584251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34AC9B53-9AB7-490E-9B60-10996D672C1A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806047B-C86F-4E84-8E12-E3E996FA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9526" y="820496"/>
              <a:ext cx="1287206" cy="144810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F02521E-16C9-4FE2-911E-918EF84A1438}"/>
              </a:ext>
            </a:extLst>
          </p:cNvPr>
          <p:cNvGrpSpPr/>
          <p:nvPr/>
        </p:nvGrpSpPr>
        <p:grpSpPr>
          <a:xfrm>
            <a:off x="9792586" y="733647"/>
            <a:ext cx="1669311" cy="1584251"/>
            <a:chOff x="9792586" y="733647"/>
            <a:chExt cx="1669311" cy="1584251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DE2F57EF-4C39-40F5-BE4C-D527DFCC5641}"/>
                </a:ext>
              </a:extLst>
            </p:cNvPr>
            <p:cNvSpPr/>
            <p:nvPr/>
          </p:nvSpPr>
          <p:spPr>
            <a:xfrm>
              <a:off x="9792586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FE9677A-932E-418A-B24B-6C1FA8E3B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8992" y="902876"/>
              <a:ext cx="1336497" cy="1336497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3084F37-844D-4287-821F-DB1BBF58C8B8}"/>
              </a:ext>
            </a:extLst>
          </p:cNvPr>
          <p:cNvGrpSpPr/>
          <p:nvPr/>
        </p:nvGrpSpPr>
        <p:grpSpPr>
          <a:xfrm>
            <a:off x="3879111" y="2527004"/>
            <a:ext cx="1669311" cy="1669312"/>
            <a:chOff x="3879111" y="2527004"/>
            <a:chExt cx="1669311" cy="1669312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0FC5D8D4-7733-4CB7-A440-29CAC7BA3369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A268B87-019B-4DEA-B539-76723BE8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5" r="11359"/>
            <a:stretch/>
          </p:blipFill>
          <p:spPr>
            <a:xfrm>
              <a:off x="4023535" y="2527004"/>
              <a:ext cx="1380461" cy="1669312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4E284B2-D4BF-4DCE-ACB9-5B96E3B3BE9F}"/>
              </a:ext>
            </a:extLst>
          </p:cNvPr>
          <p:cNvGrpSpPr/>
          <p:nvPr/>
        </p:nvGrpSpPr>
        <p:grpSpPr>
          <a:xfrm>
            <a:off x="5853223" y="2569535"/>
            <a:ext cx="1669311" cy="1584251"/>
            <a:chOff x="5853223" y="2569535"/>
            <a:chExt cx="1669311" cy="1584251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3E36833E-4C16-4BB9-8475-58C0A8560956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A0B235BD-BB6D-4B4D-B1EE-E27429279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711" y="2603923"/>
              <a:ext cx="1515474" cy="151547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FE5B9FB-4D9E-436F-BC40-56BE9B518F54}"/>
              </a:ext>
            </a:extLst>
          </p:cNvPr>
          <p:cNvGrpSpPr/>
          <p:nvPr/>
        </p:nvGrpSpPr>
        <p:grpSpPr>
          <a:xfrm>
            <a:off x="7818474" y="2574851"/>
            <a:ext cx="1669311" cy="1584251"/>
            <a:chOff x="7818474" y="2574851"/>
            <a:chExt cx="1669311" cy="158425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484ABCB6-24FB-4A0E-9BE3-5205A1CE81F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ECE54753-7FE6-48A9-BAB6-883505FD9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2" r="14702"/>
            <a:stretch/>
          </p:blipFill>
          <p:spPr>
            <a:xfrm>
              <a:off x="7894191" y="2657458"/>
              <a:ext cx="1519937" cy="14076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5BFA5A-1F25-44DC-9882-B12BBEC08A61}"/>
              </a:ext>
            </a:extLst>
          </p:cNvPr>
          <p:cNvGrpSpPr/>
          <p:nvPr/>
        </p:nvGrpSpPr>
        <p:grpSpPr>
          <a:xfrm>
            <a:off x="9792586" y="2543030"/>
            <a:ext cx="1669311" cy="1669311"/>
            <a:chOff x="9792586" y="2543030"/>
            <a:chExt cx="1669311" cy="1669311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5C52AAAF-5D7C-44A7-A85D-0895AF8C3BE8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BFD3EE34-084D-4A73-ABAA-4B2A48B27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8" r="7335"/>
            <a:stretch/>
          </p:blipFill>
          <p:spPr>
            <a:xfrm>
              <a:off x="9958992" y="2543030"/>
              <a:ext cx="1380461" cy="1669311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B5A837BE-5548-4E68-A222-8677C744FC41}"/>
              </a:ext>
            </a:extLst>
          </p:cNvPr>
          <p:cNvGrpSpPr/>
          <p:nvPr/>
        </p:nvGrpSpPr>
        <p:grpSpPr>
          <a:xfrm>
            <a:off x="3879111" y="4405423"/>
            <a:ext cx="1669311" cy="1584251"/>
            <a:chOff x="3879111" y="4405423"/>
            <a:chExt cx="1669311" cy="1584251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E774BE2-8881-4C10-BB0A-A3BA2127A0E6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4E2CAFE-AFA8-4E21-9469-5C03C2A5B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609" y="4607886"/>
              <a:ext cx="1548613" cy="1129702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07EEE6D3-BF78-4CED-BD72-9ED508D62075}"/>
              </a:ext>
            </a:extLst>
          </p:cNvPr>
          <p:cNvGrpSpPr/>
          <p:nvPr/>
        </p:nvGrpSpPr>
        <p:grpSpPr>
          <a:xfrm>
            <a:off x="5853223" y="4405423"/>
            <a:ext cx="1669311" cy="1593111"/>
            <a:chOff x="5853223" y="4405423"/>
            <a:chExt cx="1669311" cy="1593111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1C7192E8-6320-409C-88CD-2799B03DDA44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0FA6C282-0A21-43F7-A0FA-B115D3AA1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221" y="4414283"/>
              <a:ext cx="1584251" cy="1584251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ED20A1FE-A5D3-481D-9633-FF2E3CB52826}"/>
              </a:ext>
            </a:extLst>
          </p:cNvPr>
          <p:cNvGrpSpPr/>
          <p:nvPr/>
        </p:nvGrpSpPr>
        <p:grpSpPr>
          <a:xfrm>
            <a:off x="7818474" y="4410739"/>
            <a:ext cx="1669311" cy="1584251"/>
            <a:chOff x="7818474" y="4410739"/>
            <a:chExt cx="1669311" cy="1584251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1FE0DB05-147D-40F2-9BBE-F397D7F9B97F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7B3E8F5-AF76-4EE1-AC0A-CFC452341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3788" y="4607886"/>
              <a:ext cx="1239606" cy="1239606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37FADFD2-938C-4092-B7CD-EBAEBD3E7AFE}"/>
              </a:ext>
            </a:extLst>
          </p:cNvPr>
          <p:cNvGrpSpPr/>
          <p:nvPr/>
        </p:nvGrpSpPr>
        <p:grpSpPr>
          <a:xfrm>
            <a:off x="9792586" y="4405423"/>
            <a:ext cx="1669311" cy="1584251"/>
            <a:chOff x="9792586" y="4405423"/>
            <a:chExt cx="1669311" cy="1584251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D3D00E75-68C2-419F-BE6B-1CD365A380B3}"/>
                </a:ext>
              </a:extLst>
            </p:cNvPr>
            <p:cNvSpPr/>
            <p:nvPr/>
          </p:nvSpPr>
          <p:spPr>
            <a:xfrm>
              <a:off x="9792586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A24E5AFB-D645-41AE-81E2-B81B47580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408"/>
            <a:stretch/>
          </p:blipFill>
          <p:spPr>
            <a:xfrm flipH="1">
              <a:off x="9800239" y="4433929"/>
              <a:ext cx="1645936" cy="1392337"/>
            </a:xfrm>
            <a:prstGeom prst="rect">
              <a:avLst/>
            </a:prstGeom>
          </p:spPr>
        </p:pic>
      </p:grpSp>
      <p:grpSp>
        <p:nvGrpSpPr>
          <p:cNvPr id="79" name="мискаГруппа 1">
            <a:extLst>
              <a:ext uri="{FF2B5EF4-FFF2-40B4-BE49-F238E27FC236}">
                <a16:creationId xmlns:a16="http://schemas.microsoft.com/office/drawing/2014/main" id="{0B1CB3CA-F00E-4000-947D-C2142200739A}"/>
              </a:ext>
            </a:extLst>
          </p:cNvPr>
          <p:cNvGrpSpPr/>
          <p:nvPr/>
        </p:nvGrpSpPr>
        <p:grpSpPr>
          <a:xfrm>
            <a:off x="3883562" y="737191"/>
            <a:ext cx="1691491" cy="1584251"/>
            <a:chOff x="3879110" y="733647"/>
            <a:chExt cx="1691491" cy="1584251"/>
          </a:xfrm>
        </p:grpSpPr>
        <p:sp>
          <p:nvSpPr>
            <p:cNvPr id="80" name="Прямоугольник: скругленные углы 79">
              <a:extLst>
                <a:ext uri="{FF2B5EF4-FFF2-40B4-BE49-F238E27FC236}">
                  <a16:creationId xmlns:a16="http://schemas.microsoft.com/office/drawing/2014/main" id="{B6483301-B5E6-4F8C-9A28-0A388B8329A0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FDE371D-6A40-420B-9F1C-1421A718C8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3" b="17435"/>
            <a:stretch/>
          </p:blipFill>
          <p:spPr>
            <a:xfrm>
              <a:off x="3879110" y="868326"/>
              <a:ext cx="1691491" cy="123737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01EC239-1E59-450A-9C35-B63272B83179}"/>
              </a:ext>
            </a:extLst>
          </p:cNvPr>
          <p:cNvGrpSpPr/>
          <p:nvPr/>
        </p:nvGrpSpPr>
        <p:grpSpPr>
          <a:xfrm>
            <a:off x="5857675" y="721241"/>
            <a:ext cx="1669311" cy="1600201"/>
            <a:chOff x="5853223" y="717697"/>
            <a:chExt cx="1669311" cy="1600201"/>
          </a:xfrm>
        </p:grpSpPr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E8B6DF5D-C529-4518-B4E4-B5D44054E81D}"/>
                </a:ext>
              </a:extLst>
            </p:cNvPr>
            <p:cNvSpPr/>
            <p:nvPr/>
          </p:nvSpPr>
          <p:spPr>
            <a:xfrm>
              <a:off x="5853223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C6302CB8-E1E9-4184-ACD8-32BBD5FD2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977" y="717697"/>
              <a:ext cx="1287205" cy="1584252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B6C1DD04-6FE1-46C6-B3C4-E331C7BF7600}"/>
              </a:ext>
            </a:extLst>
          </p:cNvPr>
          <p:cNvGrpSpPr/>
          <p:nvPr/>
        </p:nvGrpSpPr>
        <p:grpSpPr>
          <a:xfrm>
            <a:off x="7822926" y="742507"/>
            <a:ext cx="1669311" cy="1584251"/>
            <a:chOff x="7818474" y="738963"/>
            <a:chExt cx="1669311" cy="1584251"/>
          </a:xfrm>
        </p:grpSpPr>
        <p:sp>
          <p:nvSpPr>
            <p:cNvPr id="86" name="Прямоугольник: скругленные углы 85">
              <a:extLst>
                <a:ext uri="{FF2B5EF4-FFF2-40B4-BE49-F238E27FC236}">
                  <a16:creationId xmlns:a16="http://schemas.microsoft.com/office/drawing/2014/main" id="{EBA88C2D-9BC4-4E54-847C-873893A7D467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C481CAD0-9FCB-494E-9E6B-33E62B93B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096" y="1073206"/>
              <a:ext cx="1467120" cy="1100340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57B5EE3-7A56-4A21-BA47-94ACC0F13B55}"/>
              </a:ext>
            </a:extLst>
          </p:cNvPr>
          <p:cNvGrpSpPr/>
          <p:nvPr/>
        </p:nvGrpSpPr>
        <p:grpSpPr>
          <a:xfrm>
            <a:off x="9797038" y="721241"/>
            <a:ext cx="1669311" cy="1600201"/>
            <a:chOff x="9792586" y="717697"/>
            <a:chExt cx="1669311" cy="1600201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43254A53-6BA9-4CC7-A4B6-0C4B86E8259E}"/>
                </a:ext>
              </a:extLst>
            </p:cNvPr>
            <p:cNvSpPr/>
            <p:nvPr/>
          </p:nvSpPr>
          <p:spPr>
            <a:xfrm>
              <a:off x="9792586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E7FA32DD-63D6-443E-9A56-9662C56C5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88"/>
            <a:stretch/>
          </p:blipFill>
          <p:spPr>
            <a:xfrm>
              <a:off x="9815626" y="717697"/>
              <a:ext cx="1584250" cy="1387999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E86E291-EC1A-4A4C-B0EF-4189FDE3E791}"/>
              </a:ext>
            </a:extLst>
          </p:cNvPr>
          <p:cNvGrpSpPr/>
          <p:nvPr/>
        </p:nvGrpSpPr>
        <p:grpSpPr>
          <a:xfrm>
            <a:off x="3883563" y="2573079"/>
            <a:ext cx="1669311" cy="1584251"/>
            <a:chOff x="3879111" y="2569535"/>
            <a:chExt cx="1669311" cy="1584251"/>
          </a:xfrm>
        </p:grpSpPr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D2319A57-6016-459C-BE99-F1E4022ABC80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5E645F-2DF8-4822-B46C-4BD18C328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201" y="2636663"/>
              <a:ext cx="1449993" cy="1449993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969DA491-6760-49C7-B0B3-1851BBC8A7DB}"/>
              </a:ext>
            </a:extLst>
          </p:cNvPr>
          <p:cNvGrpSpPr/>
          <p:nvPr/>
        </p:nvGrpSpPr>
        <p:grpSpPr>
          <a:xfrm>
            <a:off x="7818473" y="2576623"/>
            <a:ext cx="1669311" cy="1584251"/>
            <a:chOff x="7818474" y="2574851"/>
            <a:chExt cx="1669311" cy="1584251"/>
          </a:xfrm>
        </p:grpSpPr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182C09D1-0236-48CD-A1FE-74E5ED4E160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EDFCF815-B9FB-4A03-A569-6558E2DF1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661" y="2620210"/>
              <a:ext cx="1482898" cy="1482898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98DCC9E1-03EE-40F0-80D6-65FE58B6A971}"/>
              </a:ext>
            </a:extLst>
          </p:cNvPr>
          <p:cNvGrpSpPr/>
          <p:nvPr/>
        </p:nvGrpSpPr>
        <p:grpSpPr>
          <a:xfrm>
            <a:off x="9797038" y="2573079"/>
            <a:ext cx="1669311" cy="1584251"/>
            <a:chOff x="9792586" y="2569535"/>
            <a:chExt cx="1669311" cy="1584251"/>
          </a:xfrm>
        </p:grpSpPr>
        <p:sp>
          <p:nvSpPr>
            <p:cNvPr id="98" name="Прямоугольник: скругленные углы 97">
              <a:extLst>
                <a:ext uri="{FF2B5EF4-FFF2-40B4-BE49-F238E27FC236}">
                  <a16:creationId xmlns:a16="http://schemas.microsoft.com/office/drawing/2014/main" id="{B7988B6E-58B6-4CC9-9513-5BFBA44E3E5A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8283B482-B198-439E-8315-B7E605615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47" b="17745"/>
            <a:stretch/>
          </p:blipFill>
          <p:spPr>
            <a:xfrm>
              <a:off x="9882753" y="2711302"/>
              <a:ext cx="1517123" cy="1230282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EB28D33-4D7E-4E19-9EBD-1CCC62906748}"/>
              </a:ext>
            </a:extLst>
          </p:cNvPr>
          <p:cNvGrpSpPr/>
          <p:nvPr/>
        </p:nvGrpSpPr>
        <p:grpSpPr>
          <a:xfrm>
            <a:off x="3883563" y="4408967"/>
            <a:ext cx="1669311" cy="1584251"/>
            <a:chOff x="3879111" y="4405423"/>
            <a:chExt cx="1669311" cy="1584251"/>
          </a:xfrm>
        </p:grpSpPr>
        <p:sp>
          <p:nvSpPr>
            <p:cNvPr id="101" name="Прямоугольник: скругленные углы 100">
              <a:extLst>
                <a:ext uri="{FF2B5EF4-FFF2-40B4-BE49-F238E27FC236}">
                  <a16:creationId xmlns:a16="http://schemas.microsoft.com/office/drawing/2014/main" id="{43B3DA9A-14BD-4881-9F18-CAA3D6FD7E91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FCD48C11-1B11-4634-9090-F1A34A7CD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717" y="4414267"/>
              <a:ext cx="1566562" cy="1566562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742D9F11-4B19-4864-963D-C4EF105B4EBC}"/>
              </a:ext>
            </a:extLst>
          </p:cNvPr>
          <p:cNvGrpSpPr/>
          <p:nvPr/>
        </p:nvGrpSpPr>
        <p:grpSpPr>
          <a:xfrm>
            <a:off x="5857675" y="4408967"/>
            <a:ext cx="1669311" cy="1584251"/>
            <a:chOff x="5853223" y="4405423"/>
            <a:chExt cx="1669311" cy="1584251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249E02FA-CADD-4CA8-9C87-7CC3B0F70F8F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FA6C1B31-1121-4F86-A1A6-8D3344A75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320" y="4456326"/>
              <a:ext cx="1429784" cy="1429784"/>
            </a:xfrm>
            <a:prstGeom prst="rect">
              <a:avLst/>
            </a:prstGeom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65475E64-6E78-4EF1-BF8D-B283329E5DD3}"/>
              </a:ext>
            </a:extLst>
          </p:cNvPr>
          <p:cNvGrpSpPr/>
          <p:nvPr/>
        </p:nvGrpSpPr>
        <p:grpSpPr>
          <a:xfrm>
            <a:off x="7795162" y="4414283"/>
            <a:ext cx="1697075" cy="1584251"/>
            <a:chOff x="7790710" y="4410739"/>
            <a:chExt cx="1697075" cy="1584251"/>
          </a:xfrm>
        </p:grpSpPr>
        <p:sp>
          <p:nvSpPr>
            <p:cNvPr id="107" name="Прямоугольник: скругленные углы 106">
              <a:extLst>
                <a:ext uri="{FF2B5EF4-FFF2-40B4-BE49-F238E27FC236}">
                  <a16:creationId xmlns:a16="http://schemas.microsoft.com/office/drawing/2014/main" id="{4CD26E03-3453-4357-BC9E-BCD92B411A44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F7C5A3C9-07E4-435E-A85E-C48F8D289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6" t="15645" r="8302" b="13737"/>
            <a:stretch/>
          </p:blipFill>
          <p:spPr>
            <a:xfrm>
              <a:off x="7790710" y="4456326"/>
              <a:ext cx="1693891" cy="1429784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2ACBE047-5E74-4596-8A83-8BF6FBB241C7}"/>
              </a:ext>
            </a:extLst>
          </p:cNvPr>
          <p:cNvGrpSpPr/>
          <p:nvPr/>
        </p:nvGrpSpPr>
        <p:grpSpPr>
          <a:xfrm>
            <a:off x="9795787" y="4401879"/>
            <a:ext cx="1669311" cy="1584251"/>
            <a:chOff x="9792586" y="4405423"/>
            <a:chExt cx="1669311" cy="1584251"/>
          </a:xfrm>
        </p:grpSpPr>
        <p:sp>
          <p:nvSpPr>
            <p:cNvPr id="110" name="Прямоугольник: скругленные углы 109">
              <a:extLst>
                <a:ext uri="{FF2B5EF4-FFF2-40B4-BE49-F238E27FC236}">
                  <a16:creationId xmlns:a16="http://schemas.microsoft.com/office/drawing/2014/main" id="{B73E66D3-FB98-4A57-953B-EF59C1B07C4D}"/>
                </a:ext>
              </a:extLst>
            </p:cNvPr>
            <p:cNvSpPr/>
            <p:nvPr/>
          </p:nvSpPr>
          <p:spPr>
            <a:xfrm>
              <a:off x="9792586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8917A936-D726-40E2-B54E-E63018933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9" b="1749"/>
            <a:stretch/>
          </p:blipFill>
          <p:spPr>
            <a:xfrm>
              <a:off x="9815626" y="4527615"/>
              <a:ext cx="1584250" cy="1287205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5F3AC340-3F4A-47E9-B203-1849D9711F21}"/>
              </a:ext>
            </a:extLst>
          </p:cNvPr>
          <p:cNvGrpSpPr/>
          <p:nvPr/>
        </p:nvGrpSpPr>
        <p:grpSpPr>
          <a:xfrm>
            <a:off x="5857675" y="2573079"/>
            <a:ext cx="1669311" cy="1584251"/>
            <a:chOff x="5853223" y="2569535"/>
            <a:chExt cx="1669311" cy="1584251"/>
          </a:xfrm>
        </p:grpSpPr>
        <p:sp>
          <p:nvSpPr>
            <p:cNvPr id="113" name="Прямоугольник: скругленные углы 112">
              <a:extLst>
                <a:ext uri="{FF2B5EF4-FFF2-40B4-BE49-F238E27FC236}">
                  <a16:creationId xmlns:a16="http://schemas.microsoft.com/office/drawing/2014/main" id="{133EA153-B54B-4080-A9FC-20E245E63F67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4799D182-F6E4-47D4-AEC8-F3F8D8C33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4537" y="2581436"/>
              <a:ext cx="1543996" cy="1543996"/>
            </a:xfrm>
            <a:prstGeom prst="rect">
              <a:avLst/>
            </a:prstGeom>
          </p:spPr>
        </p:pic>
      </p:grpSp>
      <p:pic>
        <p:nvPicPr>
          <p:cNvPr id="77" name="Picture 2">
            <a:extLst>
              <a:ext uri="{FF2B5EF4-FFF2-40B4-BE49-F238E27FC236}">
                <a16:creationId xmlns:a16="http://schemas.microsoft.com/office/drawing/2014/main" id="{23552E72-5CB9-4E14-8C38-2CAB47DBE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подарок Рисунок 21">
            <a:extLst>
              <a:ext uri="{FF2B5EF4-FFF2-40B4-BE49-F238E27FC236}">
                <a16:creationId xmlns:a16="http://schemas.microsoft.com/office/drawing/2014/main" id="{9C7B00C9-43AB-43FD-82FD-88101EDBA4E6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76091" y="144825"/>
            <a:ext cx="700805" cy="758051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963963AD-532C-4FCC-AAA1-21D5C910463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90" y="609310"/>
            <a:ext cx="5696306" cy="5696306"/>
          </a:xfrm>
          <a:prstGeom prst="rect">
            <a:avLst/>
          </a:prstGeom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0676" y="2732011"/>
            <a:ext cx="374332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7</cp:revision>
  <dcterms:created xsi:type="dcterms:W3CDTF">2024-08-26T22:50:03Z</dcterms:created>
  <dcterms:modified xsi:type="dcterms:W3CDTF">2024-08-27T13:56:28Z</dcterms:modified>
</cp:coreProperties>
</file>