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8ABADB-1AB4-4A3F-816E-F9A5663B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E50232E-2FAF-4BCD-87ED-D94720292B2E}"/>
              </a:ext>
            </a:extLst>
          </p:cNvPr>
          <p:cNvGrpSpPr/>
          <p:nvPr/>
        </p:nvGrpSpPr>
        <p:grpSpPr>
          <a:xfrm>
            <a:off x="4222293" y="1021697"/>
            <a:ext cx="6778656" cy="4948592"/>
            <a:chOff x="-6662591" y="7078011"/>
            <a:chExt cx="7345778" cy="47304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2B9628F-05EC-4CB9-96A3-AA7228AB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2591" y="8030091"/>
              <a:ext cx="3778404" cy="377840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61896C-AB4A-4A8F-BA1E-6809660A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5217" y="7078011"/>
              <a:ext cx="3778404" cy="3778403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309752CA-1891-4B64-9750-E6950F928ABA}"/>
              </a:ext>
            </a:extLst>
          </p:cNvPr>
          <p:cNvGrpSpPr/>
          <p:nvPr/>
        </p:nvGrpSpPr>
        <p:grpSpPr>
          <a:xfrm>
            <a:off x="4771987" y="565875"/>
            <a:ext cx="5679268" cy="5860237"/>
            <a:chOff x="-6167822" y="6371923"/>
            <a:chExt cx="5865610" cy="6081913"/>
          </a:xfrm>
        </p:grpSpPr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E44F8C6C-97A0-4C9D-AC18-25B569352A2C}"/>
                </a:ext>
              </a:extLst>
            </p:cNvPr>
            <p:cNvGrpSpPr/>
            <p:nvPr/>
          </p:nvGrpSpPr>
          <p:grpSpPr>
            <a:xfrm>
              <a:off x="-6167822" y="8184472"/>
              <a:ext cx="5865610" cy="4269364"/>
              <a:chOff x="-6662590" y="7048689"/>
              <a:chExt cx="7375100" cy="4759805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36B6B7D-05A3-475B-8B9B-6A590A0E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2590" y="8000768"/>
                <a:ext cx="3807726" cy="3807726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7BF21E72-FCD0-4800-8E09-7305D1503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95216" y="7048689"/>
                <a:ext cx="3807726" cy="3807726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D95E71D-7C0C-49A9-9812-E684EEE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154" y="6371923"/>
              <a:ext cx="3028385" cy="3415384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9F1FF1E5-DCB1-43B2-8ACA-D3A51377AA52}"/>
              </a:ext>
            </a:extLst>
          </p:cNvPr>
          <p:cNvGrpSpPr/>
          <p:nvPr/>
        </p:nvGrpSpPr>
        <p:grpSpPr>
          <a:xfrm>
            <a:off x="4620242" y="64584"/>
            <a:ext cx="5982758" cy="6862819"/>
            <a:chOff x="-10633751" y="4787730"/>
            <a:chExt cx="6206132" cy="7043861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512C9F21-3B00-4C4C-A8B7-6F46B26571BF}"/>
                </a:ext>
              </a:extLst>
            </p:cNvPr>
            <p:cNvGrpSpPr/>
            <p:nvPr/>
          </p:nvGrpSpPr>
          <p:grpSpPr>
            <a:xfrm>
              <a:off x="-10633751" y="5639902"/>
              <a:ext cx="4857013" cy="5015591"/>
              <a:chOff x="-6167823" y="6846945"/>
              <a:chExt cx="5444415" cy="5606892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68BA27D9-2A11-448A-9E9D-981CEA0151B0}"/>
                  </a:ext>
                </a:extLst>
              </p:cNvPr>
              <p:cNvGrpSpPr/>
              <p:nvPr/>
            </p:nvGrpSpPr>
            <p:grpSpPr>
              <a:xfrm>
                <a:off x="-6167823" y="8659494"/>
                <a:ext cx="5444415" cy="3794343"/>
                <a:chOff x="-6662591" y="7578278"/>
                <a:chExt cx="6845512" cy="4230216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id="{57510F63-C107-4181-A45F-53DE5878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2591" y="8530357"/>
                  <a:ext cx="3278137" cy="3278137"/>
                </a:xfrm>
                <a:prstGeom prst="rect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id="{11E2092A-B286-46E5-A9D0-D3FF6153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95216" y="7578278"/>
                  <a:ext cx="3278137" cy="3278137"/>
                </a:xfrm>
                <a:prstGeom prst="rect">
                  <a:avLst/>
                </a:prstGeom>
              </p:spPr>
            </p:pic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034536-D68E-4E0F-B1C0-4041DDF1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0156" y="6846945"/>
                <a:ext cx="2607189" cy="2940365"/>
              </a:xfrm>
              <a:prstGeom prst="rect">
                <a:avLst/>
              </a:prstGeom>
            </p:spPr>
          </p:pic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07FA515-09D4-4164-80C4-649DFE92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88006" y="4787730"/>
              <a:ext cx="2325897" cy="263027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DE1BCC-D6C8-4532-884B-B030DFDA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3516" y="9201316"/>
              <a:ext cx="2325897" cy="2630275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061819" y="42392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247895" y="646660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247896" y="475123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39190" y="634921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411ED88-DE82-45B7-BDB8-8880C4602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ED85F0BF-36B8-450A-9F5B-87EE6130F307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16B5531-ACED-4D2A-BD94-D0548E16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6A37E7B8-00B4-406C-B6F7-D134E24A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0E2E865-99E0-4E6D-BB5E-CE8C32D85A0B}"/>
              </a:ext>
            </a:extLst>
          </p:cNvPr>
          <p:cNvGrpSpPr/>
          <p:nvPr/>
        </p:nvGrpSpPr>
        <p:grpSpPr>
          <a:xfrm>
            <a:off x="4247896" y="646661"/>
            <a:ext cx="6727451" cy="5698665"/>
            <a:chOff x="-6167823" y="5840979"/>
            <a:chExt cx="7541061" cy="6370496"/>
          </a:xfrm>
        </p:grpSpPr>
        <p:grpSp>
          <p:nvGrpSpPr>
            <p:cNvPr id="98" name="Групувати 97">
              <a:extLst>
                <a:ext uri="{FF2B5EF4-FFF2-40B4-BE49-F238E27FC236}">
                  <a16:creationId xmlns:a16="http://schemas.microsoft.com/office/drawing/2014/main" id="{CE176F0F-B95E-403A-89B7-F076E513F2A3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AE468755-1EF8-40C4-B68F-67AD9E18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D0DE5063-2042-45B2-B24F-4CDE8ECE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A33D0C5-7C14-4B49-943D-B1E81DF9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058A3F20-4055-4F52-A576-D4A02B00E522}"/>
              </a:ext>
            </a:extLst>
          </p:cNvPr>
          <p:cNvGrpSpPr/>
          <p:nvPr/>
        </p:nvGrpSpPr>
        <p:grpSpPr>
          <a:xfrm>
            <a:off x="4486478" y="513690"/>
            <a:ext cx="6250286" cy="5964606"/>
            <a:chOff x="-12132130" y="4493240"/>
            <a:chExt cx="8834555" cy="7123794"/>
          </a:xfrm>
        </p:grpSpPr>
        <p:grpSp>
          <p:nvGrpSpPr>
            <p:cNvPr id="103" name="Групувати 102">
              <a:extLst>
                <a:ext uri="{FF2B5EF4-FFF2-40B4-BE49-F238E27FC236}">
                  <a16:creationId xmlns:a16="http://schemas.microsoft.com/office/drawing/2014/main" id="{0E96F0D0-5940-4821-87AA-C5ED2290164F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106" name="Групувати 105">
                <a:extLst>
                  <a:ext uri="{FF2B5EF4-FFF2-40B4-BE49-F238E27FC236}">
                    <a16:creationId xmlns:a16="http://schemas.microsoft.com/office/drawing/2014/main" id="{3541A88D-9E9A-4F54-8129-DF6DBEEB049C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C9635E41-F480-44CD-AA7B-255AE029C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F3EC3DF8-C410-4C65-8EF1-5DCBDC2DC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0F2045EB-2CB4-468D-BA8D-5421656F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C593DA8-4CF4-4798-9368-1256F3BB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4"/>
              <a:ext cx="3313349" cy="3317836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B7390F6-0152-45DD-954E-5398185D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247896" y="485826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486478" y="73060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127" name="Google Shape;84;p1">
            <a:extLst>
              <a:ext uri="{FF2B5EF4-FFF2-40B4-BE49-F238E27FC236}">
                <a16:creationId xmlns:a16="http://schemas.microsoft.com/office/drawing/2014/main" id="{4B66BC3C-510A-4AD2-A8E4-25C4FCFE85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79972" y="2722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99" y="2962842"/>
            <a:ext cx="3781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10</cp:revision>
  <dcterms:created xsi:type="dcterms:W3CDTF">2024-08-13T07:58:55Z</dcterms:created>
  <dcterms:modified xsi:type="dcterms:W3CDTF">2024-08-31T19:27:27Z</dcterms:modified>
</cp:coreProperties>
</file>