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84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microsoft.com/office/2007/relationships/hdphoto" Target="../media/hdphoto5.wdp"/><Relationship Id="rId16" Type="http://schemas.openxmlformats.org/officeDocument/2006/relationships/image" Target="../media/image9.png"/><Relationship Id="rId17" Type="http://schemas.microsoft.com/office/2007/relationships/hdphoto" Target="../media/hdphoto6.wdp"/><Relationship Id="rId18" Type="http://schemas.openxmlformats.org/officeDocument/2006/relationships/image" Target="../media/image10.png"/><Relationship Id="rId19" Type="http://schemas.microsoft.com/office/2007/relationships/hdphoto" Target="../media/hdphoto7.wdp"/><Relationship Id="rId20" Type="http://schemas.openxmlformats.org/officeDocument/2006/relationships/image" Target="../media/image11.png"/><Relationship Id="rId21" Type="http://schemas.microsoft.com/office/2007/relationships/hdphoto" Target="../media/hdphoto8.wdp"/><Relationship Id="rId22" Type="http://schemas.openxmlformats.org/officeDocument/2006/relationships/image" Target="../media/image12.png"/><Relationship Id="rId23" Type="http://schemas.microsoft.com/office/2007/relationships/hdphoto" Target="../media/hdphoto9.wdp"/><Relationship Id="rId2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18" y="1554118"/>
            <a:ext cx="36576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2_Тема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18</cp:revision>
  <dcterms:created xsi:type="dcterms:W3CDTF">2024-04-12T14:42:00Z</dcterms:created>
  <dcterms:modified xsi:type="dcterms:W3CDTF">2024-10-31T11:08:54Z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