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98134" y="3738760"/>
            <a:ext cx="17335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2024-08-28T15:01:15Z</dcterms:modified>
</cp:coreProperties>
</file>