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9C60A-C823-26C2-6F58-9749E4755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F06184A-A5C5-AB92-F719-A92F3C85C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20AC26-0496-7639-1F71-7ED2506E0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C2C436-680F-2055-C373-7263B460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C2DB9DD-89CA-1EC3-B116-6AB1AB50D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85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D503FE-6AD1-6713-66D3-190873777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9A25005-F5E7-643B-CC1C-3B9F97B37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89A7EB-4519-1732-8D72-BF15F83D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E03931-9280-60DA-D5C9-D57DC272D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4006E-6A49-6758-2089-E08A14144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28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E0C6F1B-E254-4CEB-1DEF-7C16782BA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B8F3FCF-557E-FCAB-E7A4-236688A748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6AE6237-6080-5898-C0A5-A786DD47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B94126-2873-B80B-41D5-7FC94DEF9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B934BF5-9951-A8E2-BF4D-F1F1CAFE8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286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101E7-B585-6952-B175-2C633D65F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C28FF4-BFE8-F2A3-1266-ED36BB201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436B7C-14E3-6B83-7B1A-09057566D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BB71F25-1AC3-4380-53DB-94150E4A9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D60DB09-DC17-C8FE-B997-2D120516B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370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10152-D7EC-3DA5-C48C-C4CE301E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B66F278-D172-14EB-218F-782D74A05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E8CADD-39C3-04F1-8648-1EA896C00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B3075D2-B583-4158-BEB4-46EB54D52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945F22-E359-252A-5060-962AF772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881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17595-2D3C-E99E-5960-78B87032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2087C2E-F2EF-DF15-05D2-6794A7983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E554F85-BA86-D599-7DA7-6298FB5FE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7CD575A-2E89-4C69-3DFD-B8F2B1311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E1DD16C-6952-C05C-8831-53DD7B601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4301045-8F88-FE83-3C43-6CAD7C723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038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DEDF-F30C-8160-3411-EDBA8BD69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50B4B93-1A77-1882-0A62-A19334E95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D03A99-6566-313B-42C8-A6D806B50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8D00858-6D62-E30A-FB3F-C3E442446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311C12-7B7D-58BF-4586-39139B959B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EDDD96D-CE19-30C1-99C7-5B6C1F68C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93258D1-24E5-69A5-1DBF-B2EE5716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2088567-6B94-548F-5368-40C867C6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698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7A33A-B985-5C48-673C-2E9242DFE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8962E2B-78C0-C91F-0B6D-D2CBBFBDF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CB42150-1E8E-ADDE-4CBF-7402987F1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98811E1-714B-AFFB-03B7-C26A5C846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81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FF9CE58-46B7-D6E5-A9D2-4E38D0C54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484E2E4-F463-E39F-DB8A-D70E9995C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F3D3BE8-20D1-9F7A-AAD5-7D4D8A69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36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A2616-183D-6A1E-016E-9D5234AEB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DA502D-7B29-7E14-3BE5-7EF354210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8529E84-0F1E-2681-5BD0-09113BBD4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44D278-D7AE-793C-BBB4-4D0082029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4EF024A-D69A-77D3-50A0-957D5F1FC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1EF568E-14E4-735E-BFB1-41190295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208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268D2-985D-0928-5ED5-E3ADEE022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7B900BE-C8CB-32DD-8296-F7E3A62312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87D58A0-1168-E991-D4AA-FE9E5AC4F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D5077D3-3CE0-0499-AA5B-FCB69362E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38A0512-8977-C8CB-1AE8-5764199A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C0CFEA-DEA8-4DFA-E578-0A1FBE6D3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177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A1EEEDA-C7FB-8DE2-DFEB-EA2264ADD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B04EB1-61B6-10DB-744F-0D138AE69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477A32-E87D-30BA-2F05-AC8812D4A4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2284F5-9E01-4026-8756-ACC442D8FBF8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148387-475E-EA0A-CEC1-64EC95AA3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D6DF83-F330-2B43-1FF7-68F8EF24B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7BD241-8DFB-4530-96EE-67D29626F5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81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8C9FF3-FAF3-6107-7F00-76FBF0D0D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3BCCAC40-2982-78B9-29B5-2F31066B604A}"/>
              </a:ext>
            </a:extLst>
          </p:cNvPr>
          <p:cNvSpPr/>
          <p:nvPr/>
        </p:nvSpPr>
        <p:spPr>
          <a:xfrm>
            <a:off x="2673441" y="285548"/>
            <a:ext cx="5166671" cy="6018713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66BED0D9-FD2D-9D7C-6DE6-2319509F1085}"/>
              </a:ext>
            </a:extLst>
          </p:cNvPr>
          <p:cNvSpPr/>
          <p:nvPr/>
        </p:nvSpPr>
        <p:spPr>
          <a:xfrm>
            <a:off x="892208" y="351055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F08E78EE-C960-68C1-3F9F-F090D92C0E23}"/>
              </a:ext>
            </a:extLst>
          </p:cNvPr>
          <p:cNvSpPr/>
          <p:nvPr/>
        </p:nvSpPr>
        <p:spPr>
          <a:xfrm>
            <a:off x="7976869" y="321657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2CD02CBC-5498-682C-E32C-FEB8D958EF88}"/>
              </a:ext>
            </a:extLst>
          </p:cNvPr>
          <p:cNvGrpSpPr/>
          <p:nvPr/>
        </p:nvGrpSpPr>
        <p:grpSpPr>
          <a:xfrm>
            <a:off x="2855922" y="536277"/>
            <a:ext cx="1483700" cy="1483700"/>
            <a:chOff x="6027110" y="2393979"/>
            <a:chExt cx="1517420" cy="151742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BFF67F6-A21F-203B-2EC0-85BE5CD5F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7110" y="2393979"/>
              <a:ext cx="1517420" cy="151742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0C8EF8-E0D5-2AA8-3330-E748C12A23AC}"/>
                </a:ext>
              </a:extLst>
            </p:cNvPr>
            <p:cNvSpPr txBox="1"/>
            <p:nvPr/>
          </p:nvSpPr>
          <p:spPr>
            <a:xfrm>
              <a:off x="6646365" y="2722888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1</a:t>
              </a:r>
              <a:endParaRPr lang="ru-RU" b="1" dirty="0"/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8504F61B-A45E-2896-1235-4C704A6BFDB3}"/>
              </a:ext>
            </a:extLst>
          </p:cNvPr>
          <p:cNvGrpSpPr/>
          <p:nvPr/>
        </p:nvGrpSpPr>
        <p:grpSpPr>
          <a:xfrm>
            <a:off x="4641069" y="571095"/>
            <a:ext cx="1537019" cy="1537019"/>
            <a:chOff x="3023333" y="4518204"/>
            <a:chExt cx="1571951" cy="157195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E751CDF-9C87-4816-2D4D-60AC657F9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3333" y="4518204"/>
              <a:ext cx="1571951" cy="157195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04C735-3B38-E64B-535A-91B1332316C2}"/>
                </a:ext>
              </a:extLst>
            </p:cNvPr>
            <p:cNvSpPr txBox="1"/>
            <p:nvPr/>
          </p:nvSpPr>
          <p:spPr>
            <a:xfrm>
              <a:off x="3223169" y="5477719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2</a:t>
              </a:r>
              <a:endParaRPr lang="ru-RU" b="1" dirty="0"/>
            </a:p>
          </p:txBody>
        </p:sp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583EAB57-7267-A103-0DBA-5A8274819F22}"/>
              </a:ext>
            </a:extLst>
          </p:cNvPr>
          <p:cNvGrpSpPr/>
          <p:nvPr/>
        </p:nvGrpSpPr>
        <p:grpSpPr>
          <a:xfrm>
            <a:off x="6286329" y="553739"/>
            <a:ext cx="1464237" cy="1464237"/>
            <a:chOff x="2999450" y="598951"/>
            <a:chExt cx="1497515" cy="149751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586F95F-6EDB-DD7C-1CB2-0BF7092FD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99450" y="598951"/>
              <a:ext cx="1497515" cy="14975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A0236E3-FDAF-A9FD-5AF8-2854B439A241}"/>
                </a:ext>
              </a:extLst>
            </p:cNvPr>
            <p:cNvSpPr txBox="1"/>
            <p:nvPr/>
          </p:nvSpPr>
          <p:spPr>
            <a:xfrm>
              <a:off x="3423351" y="137962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3</a:t>
              </a:r>
              <a:endParaRPr lang="ru-RU" b="1" dirty="0"/>
            </a:p>
          </p:txBody>
        </p:sp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8C846FA2-36E0-4921-1D90-7B503FCD8168}"/>
              </a:ext>
            </a:extLst>
          </p:cNvPr>
          <p:cNvGrpSpPr/>
          <p:nvPr/>
        </p:nvGrpSpPr>
        <p:grpSpPr>
          <a:xfrm>
            <a:off x="3222747" y="2436924"/>
            <a:ext cx="1584000" cy="1584000"/>
            <a:chOff x="4635055" y="4502296"/>
            <a:chExt cx="1656000" cy="165600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721006A-4C90-8F6B-F898-EBD742337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5055" y="4502296"/>
              <a:ext cx="1656000" cy="1656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E2DCF03-1021-C9F9-0B22-24EE79BFB259}"/>
                </a:ext>
              </a:extLst>
            </p:cNvPr>
            <p:cNvSpPr txBox="1"/>
            <p:nvPr/>
          </p:nvSpPr>
          <p:spPr>
            <a:xfrm>
              <a:off x="5321889" y="515779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4</a:t>
              </a:r>
              <a:endParaRPr lang="ru-RU" b="1" dirty="0"/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C9822E4E-DA09-3161-DB6C-98097836B81F}"/>
              </a:ext>
            </a:extLst>
          </p:cNvPr>
          <p:cNvGrpSpPr/>
          <p:nvPr/>
        </p:nvGrpSpPr>
        <p:grpSpPr>
          <a:xfrm>
            <a:off x="5688777" y="2484904"/>
            <a:ext cx="1584000" cy="1620000"/>
            <a:chOff x="4631713" y="519360"/>
            <a:chExt cx="1620000" cy="16200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C146B91-8EA8-712B-B741-7D9E67CB1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1713" y="519360"/>
              <a:ext cx="1620000" cy="16200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7E54847-7F8B-4653-B9C5-729A1A840864}"/>
                </a:ext>
              </a:extLst>
            </p:cNvPr>
            <p:cNvSpPr txBox="1"/>
            <p:nvPr/>
          </p:nvSpPr>
          <p:spPr>
            <a:xfrm>
              <a:off x="5215592" y="1376200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5</a:t>
              </a:r>
              <a:endParaRPr lang="ru-RU" b="1" dirty="0"/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7635D345-7DFF-5574-0F11-8DAE67E7AC04}"/>
              </a:ext>
            </a:extLst>
          </p:cNvPr>
          <p:cNvGrpSpPr/>
          <p:nvPr/>
        </p:nvGrpSpPr>
        <p:grpSpPr>
          <a:xfrm>
            <a:off x="4382676" y="4538092"/>
            <a:ext cx="1584000" cy="1584000"/>
            <a:chOff x="6446926" y="4470156"/>
            <a:chExt cx="1620000" cy="162000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8BBA7EA-02EE-F835-B548-5589B189A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46926" y="4470156"/>
              <a:ext cx="1620000" cy="1620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918F7CE-495C-FA41-574B-EF1B6A6A3E60}"/>
                </a:ext>
              </a:extLst>
            </p:cNvPr>
            <p:cNvSpPr txBox="1"/>
            <p:nvPr/>
          </p:nvSpPr>
          <p:spPr>
            <a:xfrm>
              <a:off x="6988396" y="467820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7</a:t>
              </a:r>
              <a:endParaRPr lang="ru-RU" b="1" dirty="0"/>
            </a:p>
          </p:txBody>
        </p:sp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B763739-E0CB-0B7A-47C9-BC9DA93291B6}"/>
              </a:ext>
            </a:extLst>
          </p:cNvPr>
          <p:cNvGrpSpPr/>
          <p:nvPr/>
        </p:nvGrpSpPr>
        <p:grpSpPr>
          <a:xfrm>
            <a:off x="2797239" y="4497486"/>
            <a:ext cx="1584000" cy="1584000"/>
            <a:chOff x="6596691" y="476467"/>
            <a:chExt cx="1620000" cy="162000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4311A26-0824-8BE4-E43E-082DBF6AC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691" y="476467"/>
              <a:ext cx="1620000" cy="16200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3B1849-67AF-5540-141D-8D25B7C460DB}"/>
                </a:ext>
              </a:extLst>
            </p:cNvPr>
            <p:cNvSpPr txBox="1"/>
            <p:nvPr/>
          </p:nvSpPr>
          <p:spPr>
            <a:xfrm>
              <a:off x="7254234" y="930037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6</a:t>
              </a:r>
              <a:endParaRPr lang="ru-RU" b="1" dirty="0"/>
            </a:p>
          </p:txBody>
        </p:sp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E404068C-BBF5-058D-F3C4-FFC30104DF4E}"/>
              </a:ext>
            </a:extLst>
          </p:cNvPr>
          <p:cNvGrpSpPr/>
          <p:nvPr/>
        </p:nvGrpSpPr>
        <p:grpSpPr>
          <a:xfrm>
            <a:off x="6043085" y="4497486"/>
            <a:ext cx="1584000" cy="1584000"/>
            <a:chOff x="3636661" y="2416504"/>
            <a:chExt cx="1620000" cy="1620000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78CB1E4-43BB-38F2-2B54-AEA97F519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36661" y="2416504"/>
              <a:ext cx="1620000" cy="16200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6F8485B-A2A8-EEFF-7549-EA5A428F80B5}"/>
                </a:ext>
              </a:extLst>
            </p:cNvPr>
            <p:cNvSpPr txBox="1"/>
            <p:nvPr/>
          </p:nvSpPr>
          <p:spPr>
            <a:xfrm>
              <a:off x="4185078" y="3092489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8</a:t>
              </a:r>
              <a:endParaRPr lang="ru-RU" b="1" dirty="0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876AE27-002E-D9C6-D5DA-849E3847F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613" y="321657"/>
            <a:ext cx="1596562" cy="159656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06DE84A-F7B2-D71D-1DF0-4DCBA42225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453" y="1759915"/>
            <a:ext cx="1596562" cy="15965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1A4E3D2-C0A3-EE29-6A32-33688FF69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701" y="3339351"/>
            <a:ext cx="1540993" cy="154099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360672A-FEEC-4A82-BAEE-431B53AB09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07" y="4751438"/>
            <a:ext cx="1620000" cy="1620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FBAC5BE-0584-F491-63DC-0D34647FCE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709" y="266148"/>
            <a:ext cx="1620000" cy="162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28265FF-D8BF-3BD9-A73E-6978E95AD4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6356" y="1693180"/>
            <a:ext cx="1620000" cy="162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93E492D-A941-BF46-5B17-CB81EF4F02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4306" y="3156802"/>
            <a:ext cx="1656000" cy="1656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AE329F6-DAF7-2E18-3B6F-8C55DBB725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4306" y="4665309"/>
            <a:ext cx="1620000" cy="1620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8043BF-A3DF-5F49-A7A1-B2922B0E4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62" y="5911912"/>
            <a:ext cx="771930" cy="667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55464F-F365-B575-BD9E-5D17DF473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80329" y="1999709"/>
            <a:ext cx="2598986" cy="267406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6" name="Picture 65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37279" y="3722068"/>
            <a:ext cx="239077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5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0.30247 0.032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17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15247 -0.1851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0.4306 -0.4136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3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14935 -0.0377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0.29479 0.622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3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19778 0.1164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16497 0.1925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39571 -0.3261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38AE909-E3F7-4A9E-8FCE-AED74A2A9719}"/>
</file>

<file path=customXml/itemProps2.xml><?xml version="1.0" encoding="utf-8"?>
<ds:datastoreItem xmlns:ds="http://schemas.openxmlformats.org/officeDocument/2006/customXml" ds:itemID="{2CCEBCB1-F731-4B98-B586-D090846FA112}"/>
</file>

<file path=customXml/itemProps3.xml><?xml version="1.0" encoding="utf-8"?>
<ds:datastoreItem xmlns:ds="http://schemas.openxmlformats.org/officeDocument/2006/customXml" ds:itemID="{3F3CF4B6-857A-4081-8571-115019347190}"/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5</cp:revision>
  <dcterms:created xsi:type="dcterms:W3CDTF">2025-04-20T18:16:12Z</dcterms:created>
  <dcterms:modified xsi:type="dcterms:W3CDTF">2025-04-29T09:14:20Z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