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5908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D4E4CD-0480-4C61-85E6-E5DC680B2E85}"/>
</file>

<file path=customXml/itemProps2.xml><?xml version="1.0" encoding="utf-8"?>
<ds:datastoreItem xmlns:ds="http://schemas.openxmlformats.org/officeDocument/2006/customXml" ds:itemID="{F1AE1B1A-E8F2-4FDF-80BB-8A1CFB2BB743}"/>
</file>

<file path=customXml/itemProps3.xml><?xml version="1.0" encoding="utf-8"?>
<ds:datastoreItem xmlns:ds="http://schemas.openxmlformats.org/officeDocument/2006/customXml" ds:itemID="{92CAA1CF-6A40-48DE-9013-BB69077C1256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