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63" y="1016114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280" y="2549671"/>
            <a:ext cx="1682767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1072101"/>
            <a:ext cx="1969638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0638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1397" y="3001477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2024-07-23T08:11:38Z</dcterms:created>
  <dcterms:modified xsi:type="dcterms:W3CDTF">2024-11-15T19:52:34Z</dcterms:modified>
</cp:coreProperties>
</file>