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F4AD0-5A82-3199-6835-89EBAA1D9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D4D3CA9-92D6-8EEC-30D7-E884D83E6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E3E9A0-885B-BB07-10E2-58E074EB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C4328C-36E2-4BD9-B1F5-80543546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4048DA-3766-CB65-D01C-57B20948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37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AF2BD-851F-0CE4-E867-F984E5E6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0A6413D-A6F3-E894-691D-FC92BEB7E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43322F-EC78-F8A6-5069-8EC00086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1BADFF-9297-85B9-3516-07B973B9E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3D794E7-1510-2BE1-E929-8EA60D21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3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08C61C-14B1-4374-B3D1-AD86DEE51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045215-B9C3-5FFA-36B6-2FC4F3C25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DB8A0B-4F54-8238-B3EC-19B69895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8F5384-B45B-876E-A84F-47CD4B59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9FB3D7-D4A2-390E-814D-7D01B975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16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40053-095F-84AC-9077-92610309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9C4DFD-254B-4CFE-7CA2-875285D85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29744E-E890-C9B5-0EBF-A5D9239A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4F0A7A-A407-2AB5-713C-85131880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20F23-75B8-211C-E8F7-6F8A73F2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90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3FF9C-AEE5-E857-EB57-E76B9AC2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3F7D7EC-E773-F7BC-BF3A-29928A8CB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0DF67-C82E-811F-68EC-A209B3C5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531B86-8789-9E38-5237-CDD4C3C3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62A2B9-A983-45EC-683F-12F6BE8C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9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E220D-3BC6-2639-5F1C-695B5DE6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0A0B42-4CDD-F606-8047-AF8A2313B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435146-090E-2C10-39F1-E987071F9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E89855D-F5F5-A1C7-1A30-6F1D8122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AECDE92-692B-FDC7-37A3-21D9B3A4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20DDC4F-FD09-6847-BB8F-ECF4067D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23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30FB3-9629-5715-ADA7-11BCED83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3F75661-00A5-D579-C13D-F30A0D9E2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3A4E2CD-9ED9-7481-C0CB-1D241ECA1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A6C748D-2DD2-6209-7C80-880D99427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BDFB451-CE3D-21D0-4903-9C217B1FF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20DE3D4-1376-5085-EE6A-1A6066D8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7F5728B-9934-A6C7-E933-1B5A561D3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2CF8DDD-ACDB-41F7-A6C2-6842CA9B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8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C7E64-7B2D-E68D-C435-E3A8470B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785C499-37F3-D79C-820B-AE4D03C7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2DB78FA-B016-2057-03F1-12772AA3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22D73D6-82A8-6337-62DB-CF37DDF0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1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487766-1772-1E36-F796-439791D4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9967AE-E3BC-7AC2-0074-02699336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FB20609-4D14-83F4-77C7-5070DA175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75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2D9FF-9C07-0995-258D-892FF13C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E6B735-17E1-5268-9B3B-6E26CC110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719964-47CF-62EA-878D-724918627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33BAC01-FF96-9D71-56EC-6E30002E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36C6F58-2B4E-F0CE-7CB1-5D3DEDB4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D4681B-DCA3-118D-037D-1358182D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3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02C-8D02-5DFA-F4ED-84BAC995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93A2E89-E0AE-8FA3-CABC-803300766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6122079-94DB-ED69-D932-03BE118E7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3EC37C0-81E4-08B9-C4B5-E39E7BC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567F18-3699-21A7-C454-A80421F1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BA8FCE-45EA-A934-D5D0-E32FC526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0357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4906D86-F07B-94C5-D43B-0599FD11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40BA9C1-5D5B-CC2A-95A1-9B01FF2BA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8BFE93B-3732-EF84-CC19-1D873DCE0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9A1141-FDDF-0586-EA14-CBD014329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1B9917-63B1-1A74-5A18-AE107FB43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3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92ED15-6AD7-3DD8-9D91-90C99906F1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C2B77C5-5B1C-70F7-03F4-577A6458E016}"/>
              </a:ext>
            </a:extLst>
          </p:cNvPr>
          <p:cNvSpPr/>
          <p:nvPr/>
        </p:nvSpPr>
        <p:spPr>
          <a:xfrm>
            <a:off x="5295900" y="163773"/>
            <a:ext cx="6381750" cy="6589401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D31170B-979D-7F01-B149-DC7CEA504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0"/>
          <a:stretch/>
        </p:blipFill>
        <p:spPr bwMode="auto">
          <a:xfrm>
            <a:off x="4928477" y="449578"/>
            <a:ext cx="7041113" cy="59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A5174787-AFCE-AA1F-3A4F-84FF945CE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136408" y="330446"/>
            <a:ext cx="647991" cy="21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BCF72CB7-797D-0398-BA9D-1668B92FE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 rot="2384275">
            <a:off x="7438699" y="329768"/>
            <a:ext cx="647991" cy="260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D1ECD79-1CC1-025F-07FD-279438976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 rot="19204678">
            <a:off x="8895714" y="247679"/>
            <a:ext cx="647991" cy="2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C182C942-06F9-EAAC-616D-3BE70369D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6866990" y="3246499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49C2309D-A1BE-32F5-BEFF-6A3599EA9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219321" y="3265783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25959A9-630C-8A8B-0C5B-69195C1E6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9539397" y="3265783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704A3D9-80DF-9A5A-A7AA-EE6D2464D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6858591" y="4715319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69AF6A26-FA54-E235-0A93-457197A0B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157702" y="4695055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A165C67-DE50-5901-DE8A-BC8F77A28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9539397" y="4726548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FB82CBC-E4D0-A5CA-1100-0DC59F6A3F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беспозвоночный, насекомое, жук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03EC5C4A-F100-D1D3-53A8-D2CD9E516A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370" y="2193782"/>
            <a:ext cx="1214256" cy="12142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1" name="Рисунок 50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DE0CBC8B-03FB-8051-14C5-DD3128F81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50" y="2023699"/>
            <a:ext cx="1272147" cy="12721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3" name="Рисунок 52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B54ECD6B-5E81-31D4-01C0-8E1CDF3592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618" y="2256009"/>
            <a:ext cx="1308339" cy="130833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5" name="Рисунок 54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7F1BBA36-B511-C4BD-4BF6-C9B1BDBA2B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392" y="3739406"/>
            <a:ext cx="981282" cy="9812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7" name="Рисунок 56" descr="Изображение выглядит как млекопитающее, Морское млекопитающее, котик, морские млекопитающие&#10;&#10;Автоматически созданное описание">
            <a:extLst>
              <a:ext uri="{FF2B5EF4-FFF2-40B4-BE49-F238E27FC236}">
                <a16:creationId xmlns:a16="http://schemas.microsoft.com/office/drawing/2014/main" id="{C1CFEBF8-CCDD-58FA-0229-17156B5C63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020" y="3787507"/>
            <a:ext cx="1089677" cy="10896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9" name="Рисунок 58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383DB63D-7916-D207-D7BC-81D357B3F4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987" y="5244292"/>
            <a:ext cx="1029992" cy="10299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1" name="Рисунок 60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4B3861B0-4E05-C528-654E-EEBDC46320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31" y="5182247"/>
            <a:ext cx="1036844" cy="103684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3" name="Рисунок 62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E0FDC5C-F9A0-35DE-E319-C87B2AB601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95" y="4941600"/>
            <a:ext cx="1329189" cy="132918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49" name="Рисунок 2048" descr="Изображение выглядит как спасательный жиле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DDA807B1-C30A-2BF7-EC03-E515B20DB0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47" y="3776857"/>
            <a:ext cx="973945" cy="9739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1D8BA345-E73C-5BDB-60D2-5F771C3EA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682275" y="2685704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C264F1A2-AF70-75E2-B9AD-BD4029119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042896" y="2699218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55824477-7E7B-D05A-7461-2B0361FB7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402247" y="2768105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C8380D37-6A6D-02D5-4667-C44D21546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784673" y="4137649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99C90FCD-9EC6-D80C-ECDB-EDFDF99E1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056416" y="4194208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86C13FB1-18CA-07EF-7C95-4223D5D0E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427733" y="4184969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77AEA947-1908-45D9-4E56-8874F7A4D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777478" y="5569105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7E64D03D-C27B-6B72-9DE1-DEE796E55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088537" y="5623891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79D895AC-7882-9906-875E-1CBB7A4B3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383261" y="5665136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piderman clipart cute cartoon for kids png - Clipartix">
            <a:extLst>
              <a:ext uri="{FF2B5EF4-FFF2-40B4-BE49-F238E27FC236}">
                <a16:creationId xmlns:a16="http://schemas.microsoft.com/office/drawing/2014/main" id="{7EDFE278-55E9-86EA-2C20-0D59DD15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98" y="313169"/>
            <a:ext cx="1733259" cy="18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2049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2D638856-A604-6B13-8313-B54ABFB148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36" y="2090170"/>
            <a:ext cx="1272147" cy="12721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1" name="Рисунок 2050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9FFEC391-7ACA-B7DA-3AA9-DF94DCE9B8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62" y="2368840"/>
            <a:ext cx="1308339" cy="130833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2" name="Рисунок 2051" descr="Изображение выглядит как беспозвоночный, насекомое, жук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A6C5593E-843D-E293-9FCD-35A0EA4FB5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381" y="2348548"/>
            <a:ext cx="1214256" cy="12142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3" name="Рисунок 2052" descr="Изображение выглядит как спасательный жиле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71A6196-A83B-2ED2-9E45-080690EB6DA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09" y="3924865"/>
            <a:ext cx="973945" cy="9739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5" name="Рисунок 2054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4B832BF9-AD00-FF04-EBD7-0419D7C988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77" y="3898768"/>
            <a:ext cx="981282" cy="9812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6" name="Рисунок 2055" descr="Изображение выглядит как млекопитающее, Морское млекопитающее, котик, морские млекопитающие&#10;&#10;Автоматически созданное описание">
            <a:extLst>
              <a:ext uri="{FF2B5EF4-FFF2-40B4-BE49-F238E27FC236}">
                <a16:creationId xmlns:a16="http://schemas.microsoft.com/office/drawing/2014/main" id="{3E2CBF30-EBF0-7AF5-2153-B988A990E3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720" y="3970849"/>
            <a:ext cx="1089677" cy="10896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7" name="Рисунок 2056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0F45684C-95C4-34AF-B4D2-E022095044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719" y="5305134"/>
            <a:ext cx="1036844" cy="103684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8" name="Рисунок 2057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2C50933B-5C5B-24A4-4A80-0E3E88E857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07" y="5380897"/>
            <a:ext cx="1029992" cy="10299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9" name="Рисунок 2058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BE3F9AE-FA24-A562-56DE-5825338728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300" y="5240198"/>
            <a:ext cx="1329189" cy="132918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2BB5BFBE-F451-45CA-E38B-9595920B242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42" y="1747136"/>
            <a:ext cx="3872675" cy="3984540"/>
          </a:xfrm>
          <a:prstGeom prst="rect">
            <a:avLst/>
          </a:prstGeom>
        </p:spPr>
      </p:pic>
      <p:pic>
        <p:nvPicPr>
          <p:cNvPr id="2067" name="Picture 20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144" y="2360707"/>
            <a:ext cx="4076699" cy="40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1.25E-6 0.00023 C -0.00338 0.00579 -0.00625 0.0125 -0.00937 0.01806 C -0.02708 0.04838 -0.0181 0.02732 -0.02904 0.05023 C -0.03372 0.05996 -0.03711 0.06806 -0.04127 0.07871 C -0.04531 0.08982 -0.05 0.09931 -0.05338 0.11088 C -0.05521 0.11713 -0.0569 0.12361 -0.05872 0.1294 C -0.05989 0.13287 -0.06146 0.13611 -0.0625 0.13959 C -0.0638 0.14375 -0.06445 0.14884 -0.06575 0.15324 C -0.06627 0.15602 -0.06719 0.15903 -0.06771 0.16181 C -0.06849 0.16389 -0.06888 0.16621 -0.06927 0.16829 C -0.07018 0.17176 -0.07161 0.175 -0.07252 0.17824 C -0.07305 0.18102 -0.07331 0.18426 -0.07383 0.18727 C -0.07461 0.19051 -0.07539 0.19352 -0.07617 0.19699 C -0.07669 0.20162 -0.07682 0.20625 -0.07773 0.21042 C -0.07864 0.21482 -0.08034 0.21852 -0.08151 0.22222 C -0.08242 0.225 -0.08294 0.22824 -0.08385 0.23102 C -0.08411 0.2331 -0.08424 0.23542 -0.0845 0.2375 C -0.08489 0.24005 -0.08581 0.24445 -0.08581 0.24491 L -0.08581 0.24445 " pathEditMode="relative" rAng="0" ptsTypes="AAAAAAAAAAAAAAAAA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1.25E-6 0.00023 C 0.00052 0.00996 0.00065 0.01551 0.00169 0.025 C 0.00195 0.02755 0.00221 0.02963 0.00261 0.03195 C 0.003 0.03496 0.00313 0.0375 0.00339 0.04051 C 0.00378 0.04283 0.00417 0.04491 0.00443 0.04722 C 0.00482 0.05 0.00495 0.05301 0.00534 0.05579 C 0.00768 0.07338 0.00755 0.06551 0.0099 0.08796 C 0.01055 0.09537 0.01094 0.10278 0.01172 0.11019 C 0.01276 0.12014 0.01471 0.13033 0.0155 0.14051 C 0.01693 0.16412 0.01719 0.16551 0.0181 0.18634 C 0.01914 0.20857 0.01901 0.20255 0.01901 0.21366 L 0.01901 0.21412 " pathEditMode="relative" rAng="0" ptsTypes="AAAAAAAAAAA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1.25E-6 0.00023 C 0.02565 0.02986 0.0375 0.04213 0.06107 0.07431 C 0.06966 0.08611 0.08008 0.10301 0.08698 0.11968 C 0.08854 0.12384 0.09037 0.12732 0.0918 0.13171 C 0.09479 0.13982 0.0974 0.14931 0.10065 0.15718 C 0.10768 0.17431 0.10352 0.1625 0.10873 0.18079 C 0.10951 0.18334 0.11042 0.18565 0.1112 0.18866 C 0.11185 0.19097 0.11224 0.19398 0.11276 0.19653 C 0.11328 0.19838 0.11393 0.20023 0.11445 0.20232 C 0.11498 0.20486 0.11563 0.20741 0.11602 0.21019 C 0.11641 0.21204 0.11693 0.21621 0.11693 0.21667 L 0.11693 0.21621 " pathEditMode="relative" rAng="0" ptsTypes="AAAAAAAAAAA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1.25E-6 0.00023 C -0.00807 0.02917 -0.01667 0.05834 -0.02383 0.0882 C -0.02864 0.10972 -0.03112 0.13218 -0.03594 0.15371 C -0.04375 0.18796 -0.05482 0.21968 -0.06133 0.25463 C -0.06302 0.26389 -0.06432 0.27361 -0.06654 0.28264 C -0.0694 0.29491 -0.0737 0.30579 -0.07604 0.31852 C -0.07708 0.32292 -0.07786 0.32778 -0.07877 0.33241 C -0.07969 0.3375 -0.08047 0.34283 -0.08138 0.34769 C -0.08255 0.35371 -0.08372 0.35926 -0.08489 0.36482 C -0.0862 0.38866 -0.08568 0.37639 -0.08568 0.40232 L -0.08568 0.40278 " pathEditMode="relative" rAng="0" ptsTypes="AAAAAAAAAA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1.25E-6 0.00023 C 0.00065 0.04445 0.00013 0.08935 0.00195 0.1338 C 0.00313 0.16181 0.00651 0.18912 0.0086 0.2169 C 0.01302 0.27408 0.01237 0.26736 0.01485 0.31968 C 0.01393 0.40301 0.0155 0.35996 0.01276 0.40764 C 0.0099 0.45741 0.01289 0.41181 0.01003 0.44908 C 0.00977 0.45255 0.00886 0.46296 0.00938 0.45949 C 0.01055 0.45185 0.01107 0.44352 0.01211 0.43588 C 0.01302 0.42917 0.01432 0.42292 0.0155 0.41644 C 0.01576 0.41435 0.01576 0.41227 0.01615 0.41042 C 0.01641 0.40834 0.01758 0.4044 0.01758 0.40463 L 0.01758 0.4044 " pathEditMode="relative" rAng="0" ptsTypes="AAAAAAAAAAA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1.25E-6 0.00023 C 0.07409 0.15972 0.05703 0.09977 0.10169 0.28287 C 0.10326 0.28982 0.12044 0.36296 0.12383 0.39375 C 0.125 0.4044 0.12461 0.41528 0.12643 0.42546 C 0.13086 0.44954 0.15313 0.51343 0.14271 0.49584 C 0.14245 0.4956 0.12474 0.46829 0.12044 0.45671 C 0.1194 0.45417 0.11875 0.45093 0.11797 0.44792 C 0.11784 0.44653 0.11654 0.43611 0.11615 0.43426 C 0.11576 0.43287 0.11498 0.43148 0.11445 0.43009 C 0.1125 0.42292 0.11276 0.42408 0.11276 0.41806 L 0.11276 0.41829 " pathEditMode="relative" rAng="0" ptsTypes="AAAAAAAAAA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2315 L 0.00417 -0.02291 C -0.03633 0.12616 -0.04453 0.12709 -0.06029 0.25509 C -0.06302 0.27709 -0.06419 0.29954 -0.06601 0.32176 C -0.0668 0.34584 -0.06745 0.37014 -0.06849 0.39421 C -0.0694 0.41505 -0.06992 0.43588 -0.07174 0.45648 C -0.07331 0.47384 -0.07669 0.49005 -0.08073 0.50579 C -0.08177 0.50972 -0.08294 0.51366 -0.08398 0.51736 C -0.08698 0.52894 -0.08398 0.52084 -0.08802 0.53056 C -0.08867 0.5382 -0.08932 0.54584 -0.08971 0.55371 C -0.0901 0.56343 -0.0901 0.57315 -0.09049 0.58264 C -0.09062 0.58565 -0.0918 0.59537 -0.09219 0.59861 C -0.09414 0.69931 -0.09219 0.57361 -0.09219 0.68704 C -0.09219 0.69445 -0.09245 0.67246 -0.09297 0.66528 C -0.09323 0.66088 -0.09414 0.65671 -0.09453 0.65232 C -0.09492 0.64838 -0.09505 0.64445 -0.09544 0.64074 C -0.09674 0.62778 -0.09531 0.63079 -0.09779 0.62616 L -0.09779 0.62639 L -0.09779 0.62616 " pathEditMode="relative" rAng="0" ptsTypes="AAAAAAAAAAAAAAAAA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3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1.25E-6 0.00023 C 0.00573 0.08241 0.0112 0.16528 0.01745 0.24792 C 0.02917 0.40046 0.025 0.29121 0.02826 0.4125 C 0.02774 0.48357 0.028 0.55486 0.02721 0.62593 C 0.02721 0.62894 0.02604 0.63125 0.02552 0.63403 C 0.02136 0.65371 0.02956 0.61597 0.02279 0.64653 L 0.02201 0.66875 L 0.02201 0.66921 " pathEditMode="relative" rAng="0" ptsTypes="AAAAAAAAA">
                                      <p:cBhvr>
                                        <p:cTn id="1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736 L 0.00417 -0.01713 C 0.03607 0.02176 0.08542 0.07546 0.11172 0.13171 C 0.12266 0.15556 0.12943 0.18449 0.13776 0.21158 C 0.15677 0.27292 0.16445 0.28773 0.17123 0.34491 C 0.17435 0.37222 0.1793 0.42755 0.1793 0.42778 C 0.17956 0.43565 0.18021 0.44398 0.18008 0.45209 C 0.17995 0.46574 0.17943 0.47917 0.17852 0.49259 C 0.17761 0.50625 0.17695 0.51644 0.17279 0.52755 C 0.17136 0.53125 0.16953 0.53426 0.16797 0.5375 C 0.16693 0.53959 0.16589 0.54167 0.16458 0.54352 C 0.16367 0.54468 0.1625 0.54537 0.16133 0.5463 C 0.15977 0.54746 0.15729 0.54838 0.15573 0.54931 C 0.15482 0.55023 0.15026 0.55556 0.15 0.55648 C 0.14844 0.56134 0.14779 0.56713 0.14675 0.57246 C 0.14623 0.57824 0.1457 0.58403 0.14505 0.58982 C 0.1444 0.59607 0.14323 0.60232 0.14271 0.60857 C 0.14206 0.61482 0.14219 0.6213 0.1418 0.62755 C 0.14141 0.63472 0.14076 0.6419 0.14024 0.64931 C 0.13998 0.66366 0.13998 0.67824 0.13932 0.69259 C 0.13919 0.69769 0.13893 0.70278 0.13776 0.70718 C 0.13724 0.70903 0.13724 0.70324 0.13698 0.70139 C 0.13672 0.7 0.13646 0.69838 0.13607 0.69699 C 0.13581 0.69213 0.13581 0.68727 0.13529 0.68264 C 0.13503 0.67963 0.13412 0.67685 0.13373 0.67384 C 0.13307 0.66991 0.13255 0.66621 0.13203 0.66227 C 0.1306 0.6382 0.13125 0.65347 0.13125 0.61597 L 0.13125 0.61621 " pathEditMode="relative" rAng="0" ptsTypes="AAAAAAAAAAAAAAAAAAAAAAAAAAAA">
                                      <p:cBhvr>
                                        <p:cTn id="1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41A965-500B-456D-A9A9-614370D54804}"/>
</file>

<file path=customXml/itemProps2.xml><?xml version="1.0" encoding="utf-8"?>
<ds:datastoreItem xmlns:ds="http://schemas.openxmlformats.org/officeDocument/2006/customXml" ds:itemID="{1FC28110-7115-4F6C-8849-AC8A570407F5}"/>
</file>

<file path=customXml/itemProps3.xml><?xml version="1.0" encoding="utf-8"?>
<ds:datastoreItem xmlns:ds="http://schemas.openxmlformats.org/officeDocument/2006/customXml" ds:itemID="{E75735E5-932F-49E0-9284-2F7EE6A13898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2024-04-18T19:18:13Z</dcterms:created>
  <dcterms:modified xsi:type="dcterms:W3CDTF">2024-12-30T16:10:35Z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