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>
    <p:extLst>
      <p:ext uri="{19B8F6BF-5375-455C-9EA6-DF929625EA0E}">
        <p15:presenceInfo xmlns:p15="http://schemas.microsoft.com/office/powerpoint/2012/main" userId="Ірина Сапранк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37" y="4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A6756-3163-4E61-8349-BB4918449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E49559-BFBE-44E3-9D69-9F947202D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3569F-F58B-48B6-8D98-7CDD45BC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75C172-380F-4E00-AABF-FA9B681D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D97B12-C99F-414B-9986-6FC21D53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196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C75D-BF71-49B4-AC25-6A4BB670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64F829-256B-4BA2-9463-9020CAB6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A38D8E-5C53-4F10-85FD-81E282DC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DF5AEA-A46A-46A8-95AB-CA5BFD55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578CC4-2397-40CA-AAF0-1FB955C4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74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AAB46CB-BB04-4A93-9F8E-7D3FC4ABE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54670C-B0B0-4949-BC60-EADD383AC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394EC7-1D42-4028-A7A2-C335FC1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F81370-E76B-4685-9136-9C323B09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91C3DC-A1D0-4A98-8783-2D5E36EC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932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A0D5-A0FE-4B42-8FEA-9E1C7F9E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DB8D23-631D-4611-AA67-A2084E02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FC3C79-484F-4BB7-9653-6ADAB8C3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8A8B5C-9B1B-4667-B0F8-A427F918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161857-CECD-44C4-950D-5513A20E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015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09872-FF31-4492-9515-E4159E57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C0FBA5-7815-4CF6-AC53-7995F1CD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E2BCB3-B769-4A79-8FE7-935DE013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9A17E-9693-437F-B52A-19F3EDC4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74414-70D4-4FA7-A57D-C3A85ED4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55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7922-7809-4CB4-9B22-B23F0816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9D60E1-843C-40C0-BCCF-74B4B81C3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C5C3C2-341B-4B4D-B287-4C3B4FE9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F1E17B-5796-4C11-9470-DF6EE8D7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D4AD5A-307C-42F4-96BE-259265F5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9E1050-572D-487E-AF1D-15F30530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83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1CE4A-CFFB-432A-8B62-774DFF0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B0FA9C-2513-4416-B601-1C5E1BD3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ED67A7-296F-4AFB-B98D-0189095D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99A3BB-13C7-47F8-921D-309A7807C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4549553-6CA6-4055-A79B-6CEF7376A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805EDA-EBFD-491A-91CD-8FA76513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29012-F815-4519-8E60-8E943BB0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50E9B43-3D7E-4981-B175-0FF0D53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3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9A1-1D67-44F9-BD38-CA32FCD3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C9D5B4-DFC2-4F67-9525-991E33DD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290445C-570C-431B-AA02-3E8039D9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2876AC2-96C1-4CF1-B8D6-E8152A0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232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AA2CF-8476-4C34-B1D4-45E9AAD5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7BE566-A21E-4D59-B350-E7D00E3F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2C42A5-BD08-4C12-8E65-47657396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741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0A205-D5C7-40E7-A038-6A805D3A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D1DDEB-3C7D-408A-9B7B-7E4EF6D2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0B62E5D-8785-4B59-9629-EB8CD4D5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2785B1-772D-427F-B970-256F59C1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463828-F097-4C90-81F0-197D6C4F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685B5F8-2E7A-405E-890D-FC3F2978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13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DB18-B2B6-4A4C-B2AB-7CC8F39A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40397D3-0551-4F56-A5C0-D7BACE39A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F26021-7E2D-4691-9796-82983298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11B6E1-ABA1-45E0-BBDA-60C56B18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6C1A96-0655-46CE-B9BA-3F4E4394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FC66B9-AD63-4ACB-B9B3-92F93E30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492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3938B23-F1B2-4827-A670-914620B6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1EB07A-892C-4089-8E7E-00F69F2A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226463-F4AF-420D-8752-71BD90FDA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B6DA45-6DAD-4EEE-BA03-63E57AEE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F225C4-193F-4BDF-96C7-FC712FC7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27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05AEB8-742F-40FA-93E3-39433F73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733DF0A2-80E4-4585-BA5C-43FC38B4AFC6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7742C-AD9D-4F40-9B9A-D338BE8A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2553533-8FF3-4A28-B971-8CA695EAA342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</a:t>
              </a:r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мы рубили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Ребром ладони «рубим» в воздухе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7B03AFF-6342-4F2D-BD45-F308CFDB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80362" y="3918369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B18C4F49-553B-429F-9DDE-7FA7D08072BA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1295E1-4A98-4DE6-B8D2-A1D611D7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86EF86E-AE9A-42E4-9937-ECC6C721A46C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А вот так ее солили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Перетираем пальчики, имитируем «соление»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9976DC-B625-412D-849E-A0B4C4E3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12566B44-B2C6-4E52-A216-838B70F4241C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6CF1DDB-1100-4074-933C-433246D4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282CC8C-3F43-4F22-9147-C2ED3C4A53CF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Отжимали ручками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Сжимаем кулаки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8CEF1B-7C3F-4E40-A749-570057D4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E6DD507-23C6-47C1-AD1F-D0AA8864CE82}"/>
              </a:ext>
            </a:extLst>
          </p:cNvPr>
          <p:cNvGrpSpPr/>
          <p:nvPr/>
        </p:nvGrpSpPr>
        <p:grpSpPr>
          <a:xfrm>
            <a:off x="2725693" y="-188247"/>
            <a:ext cx="7760424" cy="7729257"/>
            <a:chOff x="2576767" y="-340646"/>
            <a:chExt cx="7760424" cy="772925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2CD292-EF3A-4F8F-9CB5-A9B4E870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48F84A8-24E0-404F-9C6C-322BE9155832}"/>
                </a:ext>
              </a:extLst>
            </p:cNvPr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Складывали кучками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Движения ладонями к центру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E567000-280E-439C-82E5-2D66DC9E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F453420-BBF9-4DE8-8C86-E6D822536646}"/>
              </a:ext>
            </a:extLst>
          </p:cNvPr>
          <p:cNvGrpSpPr/>
          <p:nvPr/>
        </p:nvGrpSpPr>
        <p:grpSpPr>
          <a:xfrm>
            <a:off x="1725576" y="-556143"/>
            <a:ext cx="9692640" cy="7970286"/>
            <a:chOff x="2592350" y="-340646"/>
            <a:chExt cx="7729257" cy="772925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7168FAF-FEEE-4D51-8189-91031916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AF4699F4-6580-479E-B949-8A0DA11A47A1}"/>
                </a:ext>
              </a:extLst>
            </p:cNvPr>
            <p:cNvSpPr/>
            <p:nvPr/>
          </p:nvSpPr>
          <p:spPr>
            <a:xfrm>
              <a:off x="4477502" y="1838881"/>
              <a:ext cx="3689859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затолкали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Ударяем кулачок об кулачок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6820F01-90E4-414C-AE57-7745D80A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0800000" flipV="1">
              <a:off x="5814115" y="4425159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EA9C3318-403A-4010-B50D-16E5C37CCA98}"/>
              </a:ext>
            </a:extLst>
          </p:cNvPr>
          <p:cNvGrpSpPr/>
          <p:nvPr/>
        </p:nvGrpSpPr>
        <p:grpSpPr>
          <a:xfrm>
            <a:off x="1708981" y="-482458"/>
            <a:ext cx="9692640" cy="7970286"/>
            <a:chOff x="2592350" y="-340646"/>
            <a:chExt cx="7729257" cy="772925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F6F16FA-C182-4DE9-ABC7-C22FC7EB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B2917857-C05A-4B1A-8A77-F7F4FD3C90FE}"/>
                </a:ext>
              </a:extLst>
            </p:cNvPr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Крышкой закрывали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Хлопаем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D0EB59E-3F18-4C41-893E-CA511411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830EF27-B3EA-4851-9A96-BE3D292CD758}"/>
              </a:ext>
            </a:extLst>
          </p:cNvPr>
          <p:cNvGrpSpPr/>
          <p:nvPr/>
        </p:nvGrpSpPr>
        <p:grpSpPr>
          <a:xfrm>
            <a:off x="1673443" y="-482458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8B54A99-F1BA-4E50-8979-C940B6A2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>
              <a:extLst>
                <a:ext uri="{FF2B5EF4-FFF2-40B4-BE49-F238E27FC236}">
                  <a16:creationId xmlns:a16="http://schemas.microsoft.com/office/drawing/2014/main" id="{0DD37DD7-1747-417E-B5B4-D004CC540599}"/>
                </a:ext>
              </a:extLst>
            </p:cNvPr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09F78C2D-38A3-4F26-B4A8-735427448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>
                <a:extLst>
                  <a:ext uri="{FF2B5EF4-FFF2-40B4-BE49-F238E27FC236}">
                    <a16:creationId xmlns:a16="http://schemas.microsoft.com/office/drawing/2014/main" id="{B9337237-29F6-456A-BB31-B2371566FE9C}"/>
                  </a:ext>
                </a:extLst>
              </p:cNvPr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18445D5D-ADAD-4CB3-89FE-1FFF0BEBF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A1AB78FF-2F83-4353-BE52-F07AC38C5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A7E25F98-EBD7-47CD-9E10-E7A587B0D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049DC5A5-E4C1-43CC-9687-A72C63C07A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839A934F-26FE-4C5D-AC57-97F45DC55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8DAE0226-D496-4C85-B00B-6328D958D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E71C464D-6B78-41B4-ADE2-B28584FB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0D25405C-5A34-40CB-828E-7EEA679B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>
                  <a:extLst>
                    <a:ext uri="{FF2B5EF4-FFF2-40B4-BE49-F238E27FC236}">
                      <a16:creationId xmlns:a16="http://schemas.microsoft.com/office/drawing/2014/main" id="{91055A5A-D397-43BE-8206-9F0DD9890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0320CE17-5AB7-4417-B5E7-27A4EAF7F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5B493C1-860B-477E-98A5-5C941DEA8D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E0EAD9C1-8891-4203-9B75-5A72AABE6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>
                  <a:extLst>
                    <a:ext uri="{FF2B5EF4-FFF2-40B4-BE49-F238E27FC236}">
                      <a16:creationId xmlns:a16="http://schemas.microsoft.com/office/drawing/2014/main" id="{530949D0-C98D-4A5D-95F3-21A18C2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B056B48A-D4D9-4427-83CC-C40CB599C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75DFFFF7-D5DA-42B2-A86F-E4C85F45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55FFEB7-DCF2-470A-A2B6-0CA715ECA3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94D876-EB82-4DAF-96C5-1801A1B57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87" y="-97495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17716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FAA2C-0FA8-4005-9C82-7148D4CE1210}"/>
</file>

<file path=customXml/itemProps2.xml><?xml version="1.0" encoding="utf-8"?>
<ds:datastoreItem xmlns:ds="http://schemas.openxmlformats.org/officeDocument/2006/customXml" ds:itemID="{8B660F5F-B36C-4346-B395-1CEDEF3EEF52}"/>
</file>

<file path=customXml/itemProps3.xml><?xml version="1.0" encoding="utf-8"?>
<ds:datastoreItem xmlns:ds="http://schemas.openxmlformats.org/officeDocument/2006/customXml" ds:itemID="{7D385E67-6CBD-4453-A8AB-CBC0EAB0D8C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43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7</cp:revision>
  <dcterms:created xsi:type="dcterms:W3CDTF">2024-12-28T18:16:24Z</dcterms:created>
  <dcterms:modified xsi:type="dcterms:W3CDTF">2024-12-28T18:59:26Z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