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4" d="100"/>
          <a:sy n="74" d="100"/>
        </p:scale>
        <p:origin x="77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0025B2-12A3-4807-860D-107B289532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0D1FE8E3-380A-4F6B-AAED-0A696450874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FAB68A7-08BA-4497-8D18-371E53389D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86EC4F76-8AEA-4C88-AF4D-699CDF145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3A874C9-76F4-4879-B1C8-46705894BE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9310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020732-7285-49E8-A5A4-17EEFFC389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DA61F030-2C39-405D-B475-46C9CC9509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6E9BF8-3667-4632-99F0-8DCB03817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C466B3D-2247-4553-9BAF-9246489A29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8A0CD58-840A-4653-8DB3-82B673C5EC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6562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AA4DBBD-ABA9-44BB-9FAC-596AC975083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3DD1865A-C7FB-4DF1-A5A6-70D55A3F0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D7F020A-069B-4E06-A639-E7D8050D1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E647BC5-FF9B-47D9-B4CE-F4186FFCE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B354BBB2-EA27-4713-BB64-62FCB0031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2063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DDFC0C-6A35-4E49-A4B6-065199A9B4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CE8BAB3-39FE-4A11-AC85-030D9AE02A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31F2BBE-4140-4D7B-AF39-33D2EF41E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8D098A0-B303-43C7-85CA-DB6C42998C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A4B3433-3A6A-4EF8-9EA5-043C130BA9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914791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7B7BD8-7915-4761-AE82-B79EB76654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15BC69E-612B-4547-A6D6-D25552AE71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453E82E-3CD7-4106-AF7D-5B2F136F4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351B4A64-CD4F-410B-BD1B-FEFC35D58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3FA9992A-DECD-4072-8412-C94A4CFBEE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61756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AD8F36-D636-4FA0-953B-CD6FC6920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350802D-B590-4533-A634-30CA7EF631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C02968A-D93F-4456-A922-BCD1CC499B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0FC8A1A-A40E-49F0-BB0E-690B9A3A0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6DCCD880-8E41-466B-88B4-897192EF5D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6F817EE8-53C5-4628-911C-C0CAA95D4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7247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F291FC-F334-4D2A-B955-6FE084783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47343739-EF5A-4FF1-B582-DAC6214B89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145CEACF-86E6-4ADC-836C-FF65980000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ACB30B3-9793-449C-93F4-C54AE279A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C8337048-0D04-414D-AAFD-E0A65C4E0EB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9A9D539D-4A1E-4D0A-AD9B-0299FCCF20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B6BABE8F-63D4-467A-8489-833F3BD8A5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0F35B6D9-7962-4FC0-A507-1B615977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68231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58AC2F-F3EA-4011-8157-AD128814F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1E5B33FF-FA61-40AA-865A-584B8D951D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5AAF3B45-8A14-4B04-9302-C9D09CB55D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A9E73013-AAAA-49CC-B1B0-9F2CAD6F96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373805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C77FCC13-7CE0-4786-81C7-1121439C1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AAF750D9-D96F-4A7F-89DD-4B353B7E5C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2220C4ED-CCE1-4CEB-A2C5-7A369DADA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34168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7711DE-9C57-4829-9461-5BE45AC9B8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3AAAA214-1DEA-453D-84D6-37622EE7C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C3E8FD96-28F8-4419-84E6-D50C405409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3D20EC9-EB23-46BA-9BC8-10435F32A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87F53C6-3B96-40B2-AED0-0D1335D1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F277DCC-EBB1-481D-92CC-6BC83CF2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002853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500AA-910A-453B-B202-68F80C8D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AF4FFD6D-8807-4564-B27D-DFD986EBE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6EB962D4-29D8-4CDC-8D79-07F52B570C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C0963CB-441C-4DA4-A427-861EA2F38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13AF175B-B5BA-4C46-9BEF-FE870944E7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AC4842C-BF9B-4347-8B71-6186432C0F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8682553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577E6063-7380-4ED7-8D28-ACA41B1D3D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ADC91F15-FDD2-470E-AC5F-B7973172E5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8DBB758-4612-437F-B429-DEBFE4CD0F4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A0489-CD7F-4106-B173-11FC7CB0BF6A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AADDACF-3B34-4E51-88D3-5F1859468D3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35A4184-F7BD-4123-9FDD-DAEDFE25C4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696E4B-54CA-4955-8505-37F13D8FA2B7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19189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50A958D-040D-4699-AEEA-F97EF7C8AB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6" name="Групувати 5">
            <a:extLst>
              <a:ext uri="{FF2B5EF4-FFF2-40B4-BE49-F238E27FC236}">
                <a16:creationId xmlns:a16="http://schemas.microsoft.com/office/drawing/2014/main" id="{9268641B-07F4-444E-9862-68773C9201D1}"/>
              </a:ext>
            </a:extLst>
          </p:cNvPr>
          <p:cNvGrpSpPr/>
          <p:nvPr/>
        </p:nvGrpSpPr>
        <p:grpSpPr>
          <a:xfrm>
            <a:off x="5155999" y="293915"/>
            <a:ext cx="1642090" cy="1452314"/>
            <a:chOff x="8077298" y="119407"/>
            <a:chExt cx="1504232" cy="1319269"/>
          </a:xfrm>
        </p:grpSpPr>
        <p:sp>
          <p:nvSpPr>
            <p:cNvPr id="7" name="Прямокутник: округлені кути 6">
              <a:extLst>
                <a:ext uri="{FF2B5EF4-FFF2-40B4-BE49-F238E27FC236}">
                  <a16:creationId xmlns:a16="http://schemas.microsoft.com/office/drawing/2014/main" id="{2D84220F-8E78-4F88-AA52-366895F4C591}"/>
                </a:ext>
              </a:extLst>
            </p:cNvPr>
            <p:cNvSpPr/>
            <p:nvPr/>
          </p:nvSpPr>
          <p:spPr>
            <a:xfrm>
              <a:off x="8077298" y="119407"/>
              <a:ext cx="1504232" cy="1319269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54190856-BC28-4996-A363-A337D758838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75996" y="242427"/>
              <a:ext cx="1321856" cy="1058661"/>
            </a:xfrm>
            <a:prstGeom prst="rect">
              <a:avLst/>
            </a:prstGeom>
          </p:spPr>
        </p:pic>
      </p:grpSp>
      <p:sp>
        <p:nvSpPr>
          <p:cNvPr id="13" name="Прямокутник: округлені кути 12">
            <a:extLst>
              <a:ext uri="{FF2B5EF4-FFF2-40B4-BE49-F238E27FC236}">
                <a16:creationId xmlns:a16="http://schemas.microsoft.com/office/drawing/2014/main" id="{E983F700-C808-4D83-AD6E-3EE322588DF7}"/>
              </a:ext>
            </a:extLst>
          </p:cNvPr>
          <p:cNvSpPr/>
          <p:nvPr/>
        </p:nvSpPr>
        <p:spPr>
          <a:xfrm>
            <a:off x="7020440" y="261279"/>
            <a:ext cx="1642091" cy="145231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5D274898-6A86-47B0-9EA1-497D62FAC96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46437" y="268503"/>
            <a:ext cx="1411955" cy="1411955"/>
          </a:xfrm>
          <a:prstGeom prst="rect">
            <a:avLst/>
          </a:prstGeom>
        </p:spPr>
      </p:pic>
      <p:grpSp>
        <p:nvGrpSpPr>
          <p:cNvPr id="16" name="Групувати 15">
            <a:extLst>
              <a:ext uri="{FF2B5EF4-FFF2-40B4-BE49-F238E27FC236}">
                <a16:creationId xmlns:a16="http://schemas.microsoft.com/office/drawing/2014/main" id="{420C4BAA-A651-495C-8D59-45CA20AAF523}"/>
              </a:ext>
            </a:extLst>
          </p:cNvPr>
          <p:cNvGrpSpPr/>
          <p:nvPr/>
        </p:nvGrpSpPr>
        <p:grpSpPr>
          <a:xfrm>
            <a:off x="3313274" y="293915"/>
            <a:ext cx="1550383" cy="1452314"/>
            <a:chOff x="3313274" y="293915"/>
            <a:chExt cx="1550383" cy="1452314"/>
          </a:xfrm>
        </p:grpSpPr>
        <p:sp>
          <p:nvSpPr>
            <p:cNvPr id="10" name="Прямокутник: округлені кути 9">
              <a:extLst>
                <a:ext uri="{FF2B5EF4-FFF2-40B4-BE49-F238E27FC236}">
                  <a16:creationId xmlns:a16="http://schemas.microsoft.com/office/drawing/2014/main" id="{86272AA2-A86B-4645-9CCE-EB97AFC7F4AE}"/>
                </a:ext>
              </a:extLst>
            </p:cNvPr>
            <p:cNvSpPr/>
            <p:nvPr/>
          </p:nvSpPr>
          <p:spPr>
            <a:xfrm>
              <a:off x="3313274" y="293915"/>
              <a:ext cx="1550383" cy="1452314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uk-UA" sz="8000" dirty="0">
                  <a:solidFill>
                    <a:srgbClr val="FF0000"/>
                  </a:solidFill>
                </a:rPr>
                <a:t>  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6E5BFF0-C945-44E0-B859-6CE47B35B9D9}"/>
                </a:ext>
              </a:extLst>
            </p:cNvPr>
            <p:cNvSpPr txBox="1"/>
            <p:nvPr/>
          </p:nvSpPr>
          <p:spPr>
            <a:xfrm>
              <a:off x="3711599" y="350333"/>
              <a:ext cx="753732" cy="132343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uk-UA" sz="8000" dirty="0"/>
                <a:t>Я</a:t>
              </a:r>
            </a:p>
          </p:txBody>
        </p:sp>
      </p:grp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1BF14A5-E07A-4994-B734-9147EE1F16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743" y="2937854"/>
            <a:ext cx="1648127" cy="1648127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C885A7BE-74D1-41FB-9B78-645E9C042D0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82469" y="2480770"/>
            <a:ext cx="1882065" cy="189646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09C3836-1749-48F0-9171-47926E988BD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074262" y="243955"/>
            <a:ext cx="1441290" cy="1452314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AEC7AE9-BCEE-4A86-99BB-20B5A271BF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1057" y="4481605"/>
            <a:ext cx="1395083" cy="2022977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135C319-33DC-489D-A448-3F83E84BB0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2683" y="404647"/>
            <a:ext cx="896273" cy="129966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5DAA3516-F895-46B3-AFA3-D4664AB0ED7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7317" y="2316971"/>
            <a:ext cx="1860578" cy="248077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FC8F9718-3EB0-41C9-BE00-9C59D4DF2274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3041" y="221458"/>
            <a:ext cx="1189877" cy="1586502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17AFC2D9-C88B-43C9-AD6E-486406A7926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0943" y="4730647"/>
            <a:ext cx="1773935" cy="17739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5FFEFDD-54AE-40DA-8756-35DFA6D566A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493" y="221458"/>
            <a:ext cx="1642090" cy="164209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09F0DC2-634F-4313-90A4-9F17CFCBF73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67532" y="4730647"/>
            <a:ext cx="2022977" cy="2022977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A3A13B2D-162F-47AE-B1EA-6D6CB2A7E80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19075" y="227623"/>
            <a:ext cx="1452314" cy="1452314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C4EF7F1-7EDD-4AF2-8133-713576FEABF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0531" y="2812781"/>
            <a:ext cx="2804833" cy="2804833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B7987F2E-203E-49E1-A104-87746EF6F536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9716" y="197083"/>
            <a:ext cx="1550383" cy="1550383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41E645B-FC2E-410B-975C-C9B93C287BF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538" y="1277183"/>
            <a:ext cx="5185688" cy="5185688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AE03768-9757-46A1-8BA8-631FF7DAA4E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98" y="222451"/>
            <a:ext cx="825410" cy="714269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8003" y="1673772"/>
            <a:ext cx="2762250" cy="3448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349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1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4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2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5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3" dur="2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6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84CFB44-68D2-41BA-8D90-6C55C93A5A7C}"/>
</file>

<file path=customXml/itemProps2.xml><?xml version="1.0" encoding="utf-8"?>
<ds:datastoreItem xmlns:ds="http://schemas.openxmlformats.org/officeDocument/2006/customXml" ds:itemID="{0F47EEAD-EE5F-472D-8817-BCC4B9A56902}"/>
</file>

<file path=customXml/itemProps3.xml><?xml version="1.0" encoding="utf-8"?>
<ds:datastoreItem xmlns:ds="http://schemas.openxmlformats.org/officeDocument/2006/customXml" ds:itemID="{99C4ED23-CC88-43C6-9DAB-D507EA9FE584}"/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</Words>
  <Application>Microsoft Office PowerPoint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4</cp:revision>
  <dcterms:created xsi:type="dcterms:W3CDTF">2024-12-21T14:25:16Z</dcterms:created>
  <dcterms:modified xsi:type="dcterms:W3CDTF">2024-12-22T06:31:20Z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