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Рисунок 3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940" y="2799715"/>
            <a:ext cx="3457575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2</cp:revision>
  <dcterms:created xsi:type="dcterms:W3CDTF">2024-05-11T11:07:00Z</dcterms:created>
  <dcterms:modified xsi:type="dcterms:W3CDTF">2024-07-11T18:10:45Z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