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0" y="2564765"/>
            <a:ext cx="2066924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2024-06-13T11:56:52Z</dcterms:created>
  <dcterms:modified xsi:type="dcterms:W3CDTF">2024-06-13T11:57:28Z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</Properties>
</file>