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  <p:pic>
        <p:nvPicPr>
          <p:cNvPr id="552" name="Picture 5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5" y="2195377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