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41564"/>
            <a:ext cx="715208" cy="66501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 rot="21408155">
            <a:off x="3299327" y="3033191"/>
            <a:ext cx="4396677" cy="4011358"/>
            <a:chOff x="4763387" y="3190243"/>
            <a:chExt cx="3983901" cy="398390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387" y="3190243"/>
              <a:ext cx="3983901" cy="3983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208" y="4143644"/>
              <a:ext cx="884504" cy="91551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75028" y="3049739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46965" y="3045987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88936" y="3026732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314745" y="3029738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92842" y="2905223"/>
            <a:ext cx="21336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16458 -1.099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09245 -1.063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2024-08-01T06:56:33Z</dcterms:created>
  <dcterms:modified xsi:type="dcterms:W3CDTF">2024-08-05T02:21:41Z</dcterms:modified>
</cp:coreProperties>
</file>