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FA3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4" y="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" y="0"/>
            <a:ext cx="1247365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C2261-6092-4D73-BEB7-1BD81803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49278" y="3463621"/>
            <a:ext cx="3160135" cy="3160135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028" y="4422908"/>
            <a:ext cx="1710266" cy="17449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937" y="738873"/>
            <a:ext cx="1488424" cy="14884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6255" y="2632237"/>
            <a:ext cx="1534397" cy="153439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245" y="838925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70788" y="4576303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0779" y="764533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614" y="2670329"/>
            <a:ext cx="1738921" cy="177421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703" y="462505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019" y="2616062"/>
            <a:ext cx="1554800" cy="15548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766240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0344" y="445684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32" y="2786729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8318" y="762000"/>
            <a:ext cx="2645258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39501" y="2695237"/>
            <a:ext cx="12573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2024-11-19T18:39:49Z</dcterms:created>
  <dcterms:modified xsi:type="dcterms:W3CDTF">2024-11-19T19:10:16Z</dcterms:modified>
</cp:coreProperties>
</file>