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1ECED-62F2-CB51-B08A-503EA3E8E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1" y="1724426"/>
            <a:ext cx="3584607" cy="358460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58F8148-B08D-7142-E026-B22C8E536BD0}"/>
              </a:ext>
            </a:extLst>
          </p:cNvPr>
          <p:cNvGrpSpPr/>
          <p:nvPr/>
        </p:nvGrpSpPr>
        <p:grpSpPr>
          <a:xfrm>
            <a:off x="4244424" y="1158599"/>
            <a:ext cx="6836857" cy="4580926"/>
            <a:chOff x="47344" y="12003771"/>
            <a:chExt cx="6836857" cy="458092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04F701C-3E1C-08C7-F92E-998B920C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" y="13000090"/>
              <a:ext cx="3584607" cy="358460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49F842A-72A4-4379-D445-F3AB2647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594" y="12003771"/>
              <a:ext cx="3584607" cy="358460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F11A8B-E558-2EF9-CBAC-9E8211FFF258}"/>
              </a:ext>
            </a:extLst>
          </p:cNvPr>
          <p:cNvGrpSpPr/>
          <p:nvPr/>
        </p:nvGrpSpPr>
        <p:grpSpPr>
          <a:xfrm>
            <a:off x="5318357" y="677610"/>
            <a:ext cx="5115979" cy="5269715"/>
            <a:chOff x="7272617" y="11866074"/>
            <a:chExt cx="5115979" cy="526971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2A4A56E-9A7F-57E0-1215-9A08725BB105}"/>
                </a:ext>
              </a:extLst>
            </p:cNvPr>
            <p:cNvGrpSpPr/>
            <p:nvPr/>
          </p:nvGrpSpPr>
          <p:grpSpPr>
            <a:xfrm>
              <a:off x="7272617" y="13707910"/>
              <a:ext cx="5115979" cy="3427879"/>
              <a:chOff x="47344" y="12003771"/>
              <a:chExt cx="6836857" cy="4580926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098FD3C-31AD-D25C-2DA4-808555AEA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44" y="13000090"/>
                <a:ext cx="3584607" cy="3584607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526E065-4BAD-AFB4-DA4F-21B4F71C2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9594" y="12003771"/>
                <a:ext cx="3584607" cy="3584607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C48E23A-BC5B-8D11-CF1B-A551212C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457" y="11866074"/>
              <a:ext cx="2682340" cy="268234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310241C6-2CFB-35D5-CE08-E250194464F2}"/>
              </a:ext>
            </a:extLst>
          </p:cNvPr>
          <p:cNvGrpSpPr/>
          <p:nvPr/>
        </p:nvGrpSpPr>
        <p:grpSpPr>
          <a:xfrm>
            <a:off x="4574600" y="313192"/>
            <a:ext cx="6508862" cy="5975283"/>
            <a:chOff x="13330744" y="11066197"/>
            <a:chExt cx="6508862" cy="5975283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CF556DF-64DE-8FFA-6520-27B6F913BECA}"/>
                </a:ext>
              </a:extLst>
            </p:cNvPr>
            <p:cNvGrpSpPr/>
            <p:nvPr/>
          </p:nvGrpSpPr>
          <p:grpSpPr>
            <a:xfrm>
              <a:off x="13330744" y="11749553"/>
              <a:ext cx="4608630" cy="5269715"/>
              <a:chOff x="7272617" y="11866074"/>
              <a:chExt cx="4608630" cy="5269715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4C33C30A-1551-EAEB-55F5-D46A138BA221}"/>
                  </a:ext>
                </a:extLst>
              </p:cNvPr>
              <p:cNvGrpSpPr/>
              <p:nvPr/>
            </p:nvGrpSpPr>
            <p:grpSpPr>
              <a:xfrm>
                <a:off x="7272617" y="13517137"/>
                <a:ext cx="4608630" cy="3618652"/>
                <a:chOff x="47344" y="11748827"/>
                <a:chExt cx="6158849" cy="4835870"/>
              </a:xfrm>
            </p:grpSpPr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9A8F6765-0133-CC1E-9F25-EB696B889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4" y="13000090"/>
                  <a:ext cx="3584607" cy="3584607"/>
                </a:xfrm>
                <a:prstGeom prst="rect">
                  <a:avLst/>
                </a:prstGeom>
              </p:spPr>
            </p:pic>
            <p:pic>
              <p:nvPicPr>
                <p:cNvPr id="129" name="Рисунок 128">
                  <a:extLst>
                    <a:ext uri="{FF2B5EF4-FFF2-40B4-BE49-F238E27FC236}">
                      <a16:creationId xmlns:a16="http://schemas.microsoft.com/office/drawing/2014/main" id="{3B690954-4C06-2110-0368-67D20B74B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586" y="11748827"/>
                  <a:ext cx="3584607" cy="3584608"/>
                </a:xfrm>
                <a:prstGeom prst="rect">
                  <a:avLst/>
                </a:prstGeom>
              </p:spPr>
            </p:pic>
          </p:grp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D8C50F8C-B4D8-1D17-7015-94DA810EB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57" y="11866074"/>
                <a:ext cx="2682340" cy="2682340"/>
              </a:xfrm>
              <a:prstGeom prst="rect">
                <a:avLst/>
              </a:prstGeom>
            </p:spPr>
          </p:pic>
        </p:grp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B187669-A5FC-16CF-7A2C-EC1B94C0E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31" y="11066197"/>
              <a:ext cx="2682340" cy="2682340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7937BC08-473C-36DC-4DB4-9B7F99FEE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7266" y="14359140"/>
              <a:ext cx="2682340" cy="268234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959" y="1017511"/>
            <a:ext cx="4517011" cy="4517011"/>
          </a:xfrm>
          <a:prstGeom prst="rect">
            <a:avLst/>
          </a:prstGeom>
        </p:spPr>
      </p:pic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301194" y="864764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437107" y="611687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100748" y="23507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886" y="1309404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334670" y="878794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479271" y="433775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81255" y="759005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34" name="Рисунок 133" descr="Изображение выглядит как цветок, капуста, фиолетов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258BA83-DEA6-CBE3-BE1C-56F0BF0077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97" y="1830047"/>
            <a:ext cx="3504529" cy="3504529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7C30FBD4-4204-257B-6CE6-8CB9795BD0B7}"/>
              </a:ext>
            </a:extLst>
          </p:cNvPr>
          <p:cNvGrpSpPr/>
          <p:nvPr/>
        </p:nvGrpSpPr>
        <p:grpSpPr>
          <a:xfrm>
            <a:off x="4753074" y="1008973"/>
            <a:ext cx="5967233" cy="4435422"/>
            <a:chOff x="17901104" y="-5034324"/>
            <a:chExt cx="5967233" cy="4435422"/>
          </a:xfrm>
        </p:grpSpPr>
        <p:pic>
          <p:nvPicPr>
            <p:cNvPr id="135" name="Рисунок 134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AD276B1-6F33-4118-6F98-0218E1CF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1104" y="-3444502"/>
              <a:ext cx="2845600" cy="28456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CB26EA3-D9C7-F6D5-5C4B-67B1C355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2737" y="-5034324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173722B-6428-6626-77FC-23722F3B2977}"/>
              </a:ext>
            </a:extLst>
          </p:cNvPr>
          <p:cNvGrpSpPr/>
          <p:nvPr/>
        </p:nvGrpSpPr>
        <p:grpSpPr>
          <a:xfrm>
            <a:off x="4885292" y="545419"/>
            <a:ext cx="6100744" cy="5521372"/>
            <a:chOff x="18563587" y="-76977"/>
            <a:chExt cx="6100744" cy="5521372"/>
          </a:xfrm>
        </p:grpSpPr>
        <p:pic>
          <p:nvPicPr>
            <p:cNvPr id="137" name="Рисунок 136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507C3B-1B1B-8C05-3E31-266CEFEC9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731" y="1539728"/>
              <a:ext cx="2845600" cy="2845600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EDC965-B4F6-A85F-DA8C-6BF2D1AB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3587" y="2598795"/>
              <a:ext cx="2845600" cy="284560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02F6B2C-2CA0-0F08-0E41-611CC4056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7719" y="-76977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02C16577-B1A2-94A9-FEE4-13B806D373EA}"/>
              </a:ext>
            </a:extLst>
          </p:cNvPr>
          <p:cNvGrpSpPr/>
          <p:nvPr/>
        </p:nvGrpSpPr>
        <p:grpSpPr>
          <a:xfrm>
            <a:off x="4601759" y="697456"/>
            <a:ext cx="6036709" cy="5295780"/>
            <a:chOff x="18449089" y="5813555"/>
            <a:chExt cx="6036709" cy="5295780"/>
          </a:xfrm>
        </p:grpSpPr>
        <p:pic>
          <p:nvPicPr>
            <p:cNvPr id="140" name="Рисунок 139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9015F6-E8F0-92EC-8F3D-9FDE8F27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089" y="5813555"/>
              <a:ext cx="2088890" cy="208889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CAF15A-313C-5380-AB80-7B364B07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0756" y="9020445"/>
              <a:ext cx="2088890" cy="2088890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3CBD33A0-6585-876F-5EE3-C3360A2EA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6908" y="5965905"/>
              <a:ext cx="2088890" cy="2088890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70115E5-76F3-33BF-35DB-B16100AAD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5185" y="9007527"/>
              <a:ext cx="2088890" cy="2088890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BDC1CAE-0AD7-925C-6595-79C17F3B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7534" y="7530122"/>
              <a:ext cx="2088890" cy="2088890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275" y="1191617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48971" y="850207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425075" y="410011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663487" y="63268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499" y="2962842"/>
            <a:ext cx="37814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2024-08-13T07:58:55Z</dcterms:created>
  <dcterms:modified xsi:type="dcterms:W3CDTF">2024-11-27T11:33:05Z</dcterms:modified>
</cp:coreProperties>
</file>