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5776" y="188270"/>
            <a:ext cx="2532359" cy="2267817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296" y="291893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822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532" y="450862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035" y="2819464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136" y="4470556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37EFA0B-DC56-4026-AA52-3C6CF8EB5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44324" y="4461600"/>
            <a:ext cx="1607074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759" y="531749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944" y="424312"/>
            <a:ext cx="1592345" cy="1592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466" y="538270"/>
            <a:ext cx="148130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222" y="408992"/>
            <a:ext cx="1526067" cy="1526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F088615-03A2-4AE4-B201-F23226F482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206" y="537854"/>
            <a:ext cx="1380970" cy="13920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8135" y="479213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995" y="620148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792" y="539203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368" y="523196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4926" y="300483"/>
            <a:ext cx="2012390" cy="18997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640" y="3182376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2024-08-09T12:19:24Z</dcterms:created>
  <dcterms:modified xsi:type="dcterms:W3CDTF">2024-11-24T15:01:03Z</dcterms:modified>
</cp:coreProperties>
</file>