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720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36B0-2840-447F-BEFE-C5F9BA59DA5A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FC35-3F02-4AE9-BCA6-7DC86209318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36B0-2840-447F-BEFE-C5F9BA59DA5A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FC35-3F02-4AE9-BCA6-7DC86209318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36B0-2840-447F-BEFE-C5F9BA59DA5A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FC35-3F02-4AE9-BCA6-7DC86209318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36B0-2840-447F-BEFE-C5F9BA59DA5A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FC35-3F02-4AE9-BCA6-7DC86209318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36B0-2840-447F-BEFE-C5F9BA59DA5A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FC35-3F02-4AE9-BCA6-7DC86209318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36B0-2840-447F-BEFE-C5F9BA59DA5A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FC35-3F02-4AE9-BCA6-7DC86209318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36B0-2840-447F-BEFE-C5F9BA59DA5A}" type="datetimeFigureOut">
              <a:rPr lang="en-US" smtClean="0"/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FC35-3F02-4AE9-BCA6-7DC86209318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36B0-2840-447F-BEFE-C5F9BA59DA5A}" type="datetimeFigureOut">
              <a:rPr lang="en-US" smtClean="0"/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FC35-3F02-4AE9-BCA6-7DC86209318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36B0-2840-447F-BEFE-C5F9BA59DA5A}" type="datetimeFigureOut">
              <a:rPr lang="en-US" smtClean="0"/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FC35-3F02-4AE9-BCA6-7DC86209318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36B0-2840-447F-BEFE-C5F9BA59DA5A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FC35-3F02-4AE9-BCA6-7DC86209318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36B0-2840-447F-BEFE-C5F9BA59DA5A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FC35-3F02-4AE9-BCA6-7DC86209318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236B0-2840-447F-BEFE-C5F9BA59DA5A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8FC35-3F02-4AE9-BCA6-7DC86209318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tags" Target="../tags/tag1.xml"/><Relationship Id="rId10" Type="http://schemas.openxmlformats.org/officeDocument/2006/relationships/image" Target="../media/image9.png"/><Relationship Id="rId11" Type="http://schemas.openxmlformats.org/officeDocument/2006/relationships/slideLayout" Target="../slideLayouts/slideLayout1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871" y="2725792"/>
            <a:ext cx="1820844" cy="182084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600" y="2411095"/>
            <a:ext cx="2824742" cy="287443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946" y="2308516"/>
            <a:ext cx="2824741" cy="2836131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0327" y="0"/>
            <a:ext cx="1102245" cy="103113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237" y="3168519"/>
            <a:ext cx="1479568" cy="1479568"/>
          </a:xfrm>
          <a:prstGeom prst="rect">
            <a:avLst/>
          </a:prstGeom>
        </p:spPr>
      </p:pic>
      <p:pic>
        <p:nvPicPr>
          <p:cNvPr id="1026" name="я" descr="дерев'яний ящик з овочами в мультяшному стилі на білому фоні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227" b="91797" l="781" r="95508">
                        <a14:foregroundMark x1="4297" y1="25977" x2="10156" y2="29883"/>
                        <a14:foregroundMark x1="26953" y1="9180" x2="26953" y2="9180"/>
                        <a14:foregroundMark x1="35156" y1="7813" x2="35156" y2="7813"/>
                        <a14:foregroundMark x1="26758" y1="7227" x2="26758" y2="7227"/>
                        <a14:foregroundMark x1="91211" y1="30859" x2="90625" y2="41602"/>
                        <a14:foregroundMark x1="56836" y1="26758" x2="66211" y2="36133"/>
                        <a14:foregroundMark x1="95508" y1="44727" x2="94336" y2="55273"/>
                        <a14:foregroundMark x1="55469" y1="91992" x2="58789" y2="90820"/>
                        <a14:foregroundMark x1="3711" y1="57617" x2="3711" y2="57617"/>
                        <a14:foregroundMark x1="1953" y1="25781" x2="3125" y2="26563"/>
                        <a14:foregroundMark x1="781" y1="35742" x2="781" y2="357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2955" y="4332258"/>
            <a:ext cx="2132878" cy="2132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293" y="349707"/>
            <a:ext cx="1479568" cy="147956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383" y="213976"/>
            <a:ext cx="1899249" cy="189924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632" y="3706560"/>
            <a:ext cx="2842110" cy="285357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639" y="669080"/>
            <a:ext cx="2796737" cy="2845935"/>
          </a:xfrm>
          <a:prstGeom prst="rect">
            <a:avLst/>
          </a:prstGeom>
        </p:spPr>
      </p:pic>
      <p:pic>
        <p:nvPicPr>
          <p:cNvPr id="1027" name="Picture 1026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8905" y="2599690"/>
            <a:ext cx="4010025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2.59259E-6 L 0.25729 -0.4074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65" y="-2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11111E-6 L 0.37526 -0.2611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63" y="-1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59259E-6 L 0.05495 -0.361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7" y="-1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96296E-6 L 0.24088 0.20694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44" y="1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6 L -0.60911 0.6162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456" y="3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11111E-6 L -0.75 0.41366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0" y="2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7 L -0.60859 -0.00602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430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07407E-6 L -0.41744 0.56157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72" y="2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yanag</cp:lastModifiedBy>
  <cp:revision>7</cp:revision>
  <dcterms:created xsi:type="dcterms:W3CDTF">2024-04-16T14:24:00Z</dcterms:created>
  <dcterms:modified xsi:type="dcterms:W3CDTF">2024-06-11T07:23:12Z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767D8E2CEE8141F6A4BA95FF4FB3FFEA_12</vt:lpwstr>
  </property>
  <property fmtid="{D5CDD505-2E9C-101B-9397-08002B2CF9AE}" pid="3" name="KSOProductBuildVer">
    <vt:lpwstr>1033-12.2.0.17119</vt:lpwstr>
  </property>
</Properties>
</file>