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8114" y="4729229"/>
            <a:ext cx="16668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