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22" y="-12358"/>
            <a:ext cx="12211021" cy="6870358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787439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633230" y="4474303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05658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785928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645793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5658" y="2431638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390235" y="385211"/>
            <a:ext cx="216176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488707" y="3853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0" r="5689"/>
          <a:stretch>
            <a:fillRect/>
          </a:stretch>
        </p:blipFill>
        <p:spPr>
          <a:xfrm>
            <a:off x="535439" y="491130"/>
            <a:ext cx="1472592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3962" r="12467" b="12699"/>
          <a:stretch>
            <a:fillRect/>
          </a:stretch>
        </p:blipFill>
        <p:spPr>
          <a:xfrm>
            <a:off x="651755" y="2612592"/>
            <a:ext cx="1401452" cy="13691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2663031" y="2551054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4820341" y="2551054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10" y="5114984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2089" b="20964"/>
          <a:stretch>
            <a:fillRect/>
          </a:stretch>
        </p:blipFill>
        <p:spPr>
          <a:xfrm>
            <a:off x="597411" y="4927265"/>
            <a:ext cx="1559423" cy="9340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98902" y="233600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639997" y="4020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791287" y="385211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3057"/>
          <a:stretch>
            <a:fillRect/>
          </a:stretch>
        </p:blipFill>
        <p:spPr>
          <a:xfrm>
            <a:off x="2696107" y="538250"/>
            <a:ext cx="1594821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37" y="45300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6A196E0-96BF-FBDC-A571-805C4DE29F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9" y="4681895"/>
            <a:ext cx="1424803" cy="14248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FC697A2-9AA5-2A79-E401-160E9C468D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41" y="366249"/>
            <a:ext cx="1594821" cy="1747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6732" r="10658" b="19062"/>
          <a:stretch>
            <a:fillRect/>
          </a:stretch>
        </p:blipFill>
        <p:spPr>
          <a:xfrm>
            <a:off x="1664114" y="1382265"/>
            <a:ext cx="3553710" cy="353850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3040" y="2550795"/>
            <a:ext cx="3248025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2024-04-15T16:33:00Z</dcterms:created>
  <dcterms:modified xsi:type="dcterms:W3CDTF">2024-11-04T10:11:14Z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BE7FDFEE486B42DFAAE9238D51F27BB7_12</vt:lpwstr>
  </property>
  <property fmtid="{D5CDD505-2E9C-101B-9397-08002B2CF9AE}" pid="3" name="KSOProductBuildVer">
    <vt:lpwstr>1033-12.2.0.17119</vt:lpwstr>
  </property>
</Properties>
</file>