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 showGuides="1">
      <p:cViewPr>
        <p:scale>
          <a:sx n="50" d="100"/>
          <a:sy n="50" d="100"/>
        </p:scale>
        <p:origin x="2166" y="120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customXml" Target="../customXml/item1.xml"/><Relationship Id="rId8" Type="http://schemas.openxmlformats.org/officeDocument/2006/relationships/customXml" Target="../customXml/item2.xml"/><Relationship Id="rId9" Type="http://schemas.openxmlformats.org/officeDocument/2006/relationships/customXml" Target="../customXml/item3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89B3D0F-8D71-A53C-A173-075787013E3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6C878695-04A9-72ED-E69A-330D218395C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B69B04E-49FB-2B20-D867-FECB471B7A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765ED0-3D2E-4271-ADB1-C021A054DE08}" type="datetimeFigureOut">
              <a:rPr lang="ru-UA" smtClean="0"/>
              <a:t>20.01.2025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262CD5A-5A6F-C864-DC41-A1285C5B44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BB441D5-1CB7-1079-304A-5CD63A3788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0D025-7AEF-47D9-B653-F4EF288F3268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4532137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0A9CB1E-16CD-EB51-0877-1F7013954A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6A8C0703-75CC-CB57-44D7-4170F9C947E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1765968-709E-2EF1-5564-83165E579A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765ED0-3D2E-4271-ADB1-C021A054DE08}" type="datetimeFigureOut">
              <a:rPr lang="ru-UA" smtClean="0"/>
              <a:t>20.01.2025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06A5F25-93B7-43A0-E19D-42991DE82C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3385199-23FD-A2A2-1203-7A4D265A45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0D025-7AEF-47D9-B653-F4EF288F3268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7351907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980ABAE7-3267-3149-636E-1F93CC4DF4B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10B61107-0B6E-AAC6-268E-4E2F20A5829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03CECDB-8857-6041-4D77-3435C9D777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765ED0-3D2E-4271-ADB1-C021A054DE08}" type="datetimeFigureOut">
              <a:rPr lang="ru-UA" smtClean="0"/>
              <a:t>20.01.2025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C8990C3-6B78-7B10-1FA4-4A55AB6B7A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BC0E43E-8364-F487-BE28-CDA9FE95B3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0D025-7AEF-47D9-B653-F4EF288F3268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7434539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29EC8F3-C07D-8D2E-19BD-790E109FF3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499353A-B11D-E6FC-FD2A-1D05631CB01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6751F02-34E9-0D62-D79B-4D94ED8174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765ED0-3D2E-4271-ADB1-C021A054DE08}" type="datetimeFigureOut">
              <a:rPr lang="ru-UA" smtClean="0"/>
              <a:t>20.01.2025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9C72684-C679-CF96-E561-5D6A48D3E3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7754538-27EE-CE4C-30A0-CF7429A548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0D025-7AEF-47D9-B653-F4EF288F3268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8407298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B97487F-D173-2128-5E07-2E319FB28C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FD5DD863-D4AA-B6BE-9BED-B1986526FA1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A160E6A-A846-D6D1-F026-F8E61873F2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765ED0-3D2E-4271-ADB1-C021A054DE08}" type="datetimeFigureOut">
              <a:rPr lang="ru-UA" smtClean="0"/>
              <a:t>20.01.2025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A37CE31-4450-10CE-7886-04EE1106E5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FFEC677-36DE-6766-F7FE-1287D22142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0D025-7AEF-47D9-B653-F4EF288F3268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5639757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123DCA9-3D99-D7A6-95B4-8FCC66629F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44108CE-B6AA-C882-0A7B-AF8C097D1D3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64B07F87-C005-3BFD-65B2-E4A7ACED014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4BABEBC1-FBCA-FF0F-7AF7-D6C1A97952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765ED0-3D2E-4271-ADB1-C021A054DE08}" type="datetimeFigureOut">
              <a:rPr lang="ru-UA" smtClean="0"/>
              <a:t>20.01.2025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E2087540-01CA-F128-52FE-35590BA52D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9075ABFA-6DF1-6E91-460D-42F49D4999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0D025-7AEF-47D9-B653-F4EF288F3268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0389518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C1FD176-0302-559F-AAFA-615D501B7E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61E07907-975E-9B35-3D59-DF339C53BD0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5517430A-F52D-7E6F-59ED-D5A7DEA366E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A262949B-FC82-2207-EE0F-5A7A1A0CE27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D71FFE0F-56DC-343B-9F79-06ABBDD899F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337A0885-CD38-FC96-A2FC-F19E5DF210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765ED0-3D2E-4271-ADB1-C021A054DE08}" type="datetimeFigureOut">
              <a:rPr lang="ru-UA" smtClean="0"/>
              <a:t>20.01.2025</a:t>
            </a:fld>
            <a:endParaRPr lang="ru-UA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21C5EB67-08C1-C298-B0D5-7AEAF10966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0E12AAD7-29B2-3C90-DB58-2448D6F050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0D025-7AEF-47D9-B653-F4EF288F3268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8849231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979D259-548E-0231-0E4A-158EA8C348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6441D8C1-23E8-25B0-01BF-B4296BB2E4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765ED0-3D2E-4271-ADB1-C021A054DE08}" type="datetimeFigureOut">
              <a:rPr lang="ru-UA" smtClean="0"/>
              <a:t>20.01.2025</a:t>
            </a:fld>
            <a:endParaRPr lang="ru-UA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1804B7CE-1C7B-6848-A469-E147644F23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BC71047D-A0D4-A860-30CC-7816C49A32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0D025-7AEF-47D9-B653-F4EF288F3268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6004012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0200D290-206C-147F-4CF2-CD5522BD0D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765ED0-3D2E-4271-ADB1-C021A054DE08}" type="datetimeFigureOut">
              <a:rPr lang="ru-UA" smtClean="0"/>
              <a:t>20.01.2025</a:t>
            </a:fld>
            <a:endParaRPr lang="ru-UA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6F1F3EF5-C8AF-DC75-12DC-CE7A2FB599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763F2B02-8D69-C9EC-24C1-10E5156ED1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0D025-7AEF-47D9-B653-F4EF288F3268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5219435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3450914-00BB-29B9-FEAB-7CE55F1D95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6862B50-EBF8-BE6F-BA51-032B9AD74A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5820B169-A4A6-62F3-B8AE-B30B76D74F2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B532ED31-484D-BCFB-EC84-758E6D8853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765ED0-3D2E-4271-ADB1-C021A054DE08}" type="datetimeFigureOut">
              <a:rPr lang="ru-UA" smtClean="0"/>
              <a:t>20.01.2025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33CDD753-3CE5-ED90-2FCA-FC5EC2ED8C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17E54023-80C6-13BE-FB18-F1F7ECD01A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0D025-7AEF-47D9-B653-F4EF288F3268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8065313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969C1FB-F35B-BD77-F461-8EEBD97685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C4F03249-212B-858F-CAB4-104AEE47DAF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BC479102-5313-9F7E-1029-4EFEA986455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CE08830A-5DB1-05D6-7287-B951A99B22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765ED0-3D2E-4271-ADB1-C021A054DE08}" type="datetimeFigureOut">
              <a:rPr lang="ru-UA" smtClean="0"/>
              <a:t>20.01.2025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DC38E788-E19C-3203-6E65-407F23EAE9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CC136C7C-8475-D122-6CEE-5E94C91664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0D025-7AEF-47D9-B653-F4EF288F3268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257042688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FE0C868-6D8B-9440-F426-03DA5EB7C2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9A687624-703A-9CA0-3D57-FBCCBB67B0A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D50285B-C7C6-662F-0387-E854A6F72E2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21765ED0-3D2E-4271-ADB1-C021A054DE08}" type="datetimeFigureOut">
              <a:rPr lang="ru-UA" smtClean="0"/>
              <a:t>20.01.2025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B361840-3AC9-8F35-E143-D4CECCD22FC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AC523F4-72CB-DD21-D440-EE16CCCBF73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A7F0D025-7AEF-47D9-B653-F4EF288F3268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0965257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Изображение выглядит как луна, пространство, Вселенная, планета&#10;&#10;Автоматически созданное описание">
            <a:extLst>
              <a:ext uri="{FF2B5EF4-FFF2-40B4-BE49-F238E27FC236}">
                <a16:creationId xmlns:a16="http://schemas.microsoft.com/office/drawing/2014/main" id="{D932B947-C3A1-922F-C1B9-93B8713CAA6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1" name="Рисунок 10" descr="Изображение выглядит как космический корабль, транспорт, ракета, челнок&#10;&#10;Автоматически созданное описание">
            <a:extLst>
              <a:ext uri="{FF2B5EF4-FFF2-40B4-BE49-F238E27FC236}">
                <a16:creationId xmlns:a16="http://schemas.microsoft.com/office/drawing/2014/main" id="{6435C8F2-5A3B-47C0-4CB6-39E7BDD229D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1223" y="-481385"/>
            <a:ext cx="6858000" cy="6858000"/>
          </a:xfrm>
          <a:prstGeom prst="rect">
            <a:avLst/>
          </a:prstGeom>
        </p:spPr>
      </p:pic>
      <p:pic>
        <p:nvPicPr>
          <p:cNvPr id="5" name="Рисунок 4" descr="Изображение выглядит как рисунок, искусство, зарисовка, мультфильм&#10;&#10;Автоматически созданное описание">
            <a:extLst>
              <a:ext uri="{FF2B5EF4-FFF2-40B4-BE49-F238E27FC236}">
                <a16:creationId xmlns:a16="http://schemas.microsoft.com/office/drawing/2014/main" id="{AE647FDC-5CF9-1A39-96BF-86750953A40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5209" y="3435358"/>
            <a:ext cx="2972699" cy="2972699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B10BF514-AD72-AF12-AB9F-6157ED8986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92987" y="74144"/>
            <a:ext cx="1237425" cy="12471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Рисунок 8" descr="Изображение выглядит как транспорт, космический корабль, ракета, иллюстрация&#10;&#10;Автоматически созданное описание">
            <a:extLst>
              <a:ext uri="{FF2B5EF4-FFF2-40B4-BE49-F238E27FC236}">
                <a16:creationId xmlns:a16="http://schemas.microsoft.com/office/drawing/2014/main" id="{0DC4FB11-B53A-79EF-A7D5-7CBFFEEAD672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2555" y="3280403"/>
            <a:ext cx="3239093" cy="3239093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21" name="Рисунок 20" descr="Изображение выглядит как рисунок, искусство, зарисовка, мультфильм&#10;&#10;Автоматически созданное описание">
            <a:extLst>
              <a:ext uri="{FF2B5EF4-FFF2-40B4-BE49-F238E27FC236}">
                <a16:creationId xmlns:a16="http://schemas.microsoft.com/office/drawing/2014/main" id="{9A6487AE-D597-3A3E-C37D-6B58CA3F9A5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27817" y="3435358"/>
            <a:ext cx="2972699" cy="2972699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22" name="Рисунок 21" descr="Изображение выглядит как транспорт, космический корабль, ракета, иллюстрация&#10;&#10;Автоматически созданное описание">
            <a:extLst>
              <a:ext uri="{FF2B5EF4-FFF2-40B4-BE49-F238E27FC236}">
                <a16:creationId xmlns:a16="http://schemas.microsoft.com/office/drawing/2014/main" id="{834D7DB1-BB6B-2FC1-8135-9CAF4449118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05163" y="3280403"/>
            <a:ext cx="3239093" cy="3239093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23" name="Рисунок 22" descr="Изображение выглядит как рисунок, искусство, зарисовка, мультфильм&#10;&#10;Автоматически созданное описание">
            <a:extLst>
              <a:ext uri="{FF2B5EF4-FFF2-40B4-BE49-F238E27FC236}">
                <a16:creationId xmlns:a16="http://schemas.microsoft.com/office/drawing/2014/main" id="{5A739C0A-CD43-86B4-8DE5-CA04D3BA4E6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67298" y="3435358"/>
            <a:ext cx="2972699" cy="2972699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25" name="Рисунок 24" descr="Изображение выглядит как искусство, Графика, Фрактальные картинки, пламя&#10;&#10;Автоматически созданное описание">
            <a:extLst>
              <a:ext uri="{FF2B5EF4-FFF2-40B4-BE49-F238E27FC236}">
                <a16:creationId xmlns:a16="http://schemas.microsoft.com/office/drawing/2014/main" id="{2FD88325-8E80-E530-ABA8-8BA021F8E7AA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952556">
            <a:off x="2516238" y="5733770"/>
            <a:ext cx="1590639" cy="1590639"/>
          </a:xfrm>
          <a:prstGeom prst="rect">
            <a:avLst/>
          </a:prstGeom>
        </p:spPr>
      </p:pic>
      <p:pic>
        <p:nvPicPr>
          <p:cNvPr id="26" name="Рисунок 25" descr="Изображение выглядит как искусство, Графика, Фрактальные картинки, пламя&#10;&#10;Автоматически созданное описание">
            <a:extLst>
              <a:ext uri="{FF2B5EF4-FFF2-40B4-BE49-F238E27FC236}">
                <a16:creationId xmlns:a16="http://schemas.microsoft.com/office/drawing/2014/main" id="{E45023E5-A734-7F5D-348F-59C3649010DB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952556">
            <a:off x="4485979" y="5581295"/>
            <a:ext cx="1590639" cy="1590639"/>
          </a:xfrm>
          <a:prstGeom prst="rect">
            <a:avLst/>
          </a:prstGeom>
        </p:spPr>
      </p:pic>
      <p:pic>
        <p:nvPicPr>
          <p:cNvPr id="27" name="Рисунок 26" descr="Изображение выглядит как искусство, Графика, Фрактальные картинки, пламя&#10;&#10;Автоматически созданное описание">
            <a:extLst>
              <a:ext uri="{FF2B5EF4-FFF2-40B4-BE49-F238E27FC236}">
                <a16:creationId xmlns:a16="http://schemas.microsoft.com/office/drawing/2014/main" id="{FF5705E2-1CFC-0A91-FD33-62C0EA39D8C3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952556">
            <a:off x="6275946" y="5714248"/>
            <a:ext cx="1590639" cy="1590639"/>
          </a:xfrm>
          <a:prstGeom prst="rect">
            <a:avLst/>
          </a:prstGeom>
        </p:spPr>
      </p:pic>
      <p:pic>
        <p:nvPicPr>
          <p:cNvPr id="28" name="Рисунок 27" descr="Изображение выглядит как искусство, Графика, Фрактальные картинки, пламя&#10;&#10;Автоматически созданное описание">
            <a:extLst>
              <a:ext uri="{FF2B5EF4-FFF2-40B4-BE49-F238E27FC236}">
                <a16:creationId xmlns:a16="http://schemas.microsoft.com/office/drawing/2014/main" id="{798BF94F-0057-7078-1FB0-E70E746DBDD6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952556">
            <a:off x="8298325" y="5578953"/>
            <a:ext cx="1590639" cy="1590639"/>
          </a:xfrm>
          <a:prstGeom prst="rect">
            <a:avLst/>
          </a:prstGeom>
        </p:spPr>
      </p:pic>
      <p:pic>
        <p:nvPicPr>
          <p:cNvPr id="29" name="Рисунок 28" descr="Изображение выглядит как искусство, Графика, Фрактальные картинки, пламя&#10;&#10;Автоматически созданное описание">
            <a:extLst>
              <a:ext uri="{FF2B5EF4-FFF2-40B4-BE49-F238E27FC236}">
                <a16:creationId xmlns:a16="http://schemas.microsoft.com/office/drawing/2014/main" id="{D1529C3C-4729-A569-DCFB-6240E06437C5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952556">
            <a:off x="10234662" y="5714246"/>
            <a:ext cx="1590639" cy="1590639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D0939E45-F9C7-CABD-2C17-033EEFD7BC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4600344" y="455258"/>
            <a:ext cx="5104547" cy="51669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6" name="Picture 75" descr="image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4067" y="2398951"/>
            <a:ext cx="2324100" cy="2609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54047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58333E-6 -2.59259E-6 L -4.58333E-6 -1.0824 " pathEditMode="relative" rAng="0" ptsTypes="AA">
                                      <p:cBhvr>
                                        <p:cTn id="25" dur="3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54120"/>
                                    </p:animMotion>
                                  </p:childTnLst>
                                </p:cTn>
                              </p:par>
                              <p:par>
                                <p:cTn id="26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58333E-6 -3.33333E-6 L 0.00196 -1.08541 " pathEditMode="relative" rAng="0" ptsTypes="AA">
                                      <p:cBhvr>
                                        <p:cTn id="27" dur="3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1" y="-5428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-1.85185E-6 L 1.66667E-6 -1.07546 " pathEditMode="relative" rAng="0" ptsTypes="AA">
                                      <p:cBhvr>
                                        <p:cTn id="37" dur="3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53773"/>
                                    </p:animMotion>
                                  </p:childTnLst>
                                </p:cTn>
                              </p:par>
                              <p:par>
                                <p:cTn id="38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125E-6 -1.11111E-6 L -3.125E-6 -1.0706 " pathEditMode="relative" rAng="0" ptsTypes="AA">
                                      <p:cBhvr>
                                        <p:cTn id="39" dur="3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5354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54167E-6 -2.59259E-6 L 0.00287 -1.09352 " pathEditMode="relative" rAng="0" ptsTypes="AA">
                                      <p:cBhvr>
                                        <p:cTn id="49" dur="3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3" y="-54676"/>
                                    </p:animMotion>
                                  </p:childTnLst>
                                </p:cTn>
                              </p:par>
                              <p:par>
                                <p:cTn id="50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54167E-6 -2.59259E-6 L 0.00287 -1.09352 " pathEditMode="relative" rAng="0" ptsTypes="AA">
                                      <p:cBhvr>
                                        <p:cTn id="51" dur="3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3" y="-5467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-1.85185E-6 L 2.5E-6 -1.15139 " pathEditMode="relative" rAng="0" ptsTypes="AA">
                                      <p:cBhvr>
                                        <p:cTn id="61" dur="3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57569"/>
                                    </p:animMotion>
                                  </p:childTnLst>
                                </p:cTn>
                              </p:par>
                              <p:par>
                                <p:cTn id="62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-1.85185E-6 L 2.5E-6 -1.15139 " pathEditMode="relative" rAng="0" ptsTypes="AA">
                                      <p:cBhvr>
                                        <p:cTn id="63" dur="3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575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64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5" fill="hold">
                      <p:stCondLst>
                        <p:cond delay="0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25E-7 -2.59259E-6 L -6.25E-7 -1.11018 " pathEditMode="relative" rAng="0" ptsTypes="AA">
                                      <p:cBhvr>
                                        <p:cTn id="73" dur="3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55509"/>
                                    </p:animMotion>
                                  </p:childTnLst>
                                </p:cTn>
                              </p:par>
                              <p:par>
                                <p:cTn id="74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25E-7 -2.59259E-6 L -6.25E-7 -1.11018 " pathEditMode="relative" rAng="0" ptsTypes="AA">
                                      <p:cBhvr>
                                        <p:cTn id="75" dur="3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5550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2A1B2A9A-B0B6-4BF2-AD65-53CFF08A4C68}"/>
</file>

<file path=customXml/itemProps2.xml><?xml version="1.0" encoding="utf-8"?>
<ds:datastoreItem xmlns:ds="http://schemas.openxmlformats.org/officeDocument/2006/customXml" ds:itemID="{245B2376-B9B5-4CE8-83DC-A3621348C265}"/>
</file>

<file path=customXml/itemProps3.xml><?xml version="1.0" encoding="utf-8"?>
<ds:datastoreItem xmlns:ds="http://schemas.openxmlformats.org/officeDocument/2006/customXml" ds:itemID="{237AAE12-6BA4-4672-834A-7C2FB2E2D631}"/>
</file>

<file path=docProps/app.xml><?xml version="1.0" encoding="utf-8"?>
<Properties xmlns="http://schemas.openxmlformats.org/officeDocument/2006/extended-properties" xmlns:vt="http://schemas.openxmlformats.org/officeDocument/2006/docPropsVTypes">
  <TotalTime>11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Aptos</vt:lpstr>
      <vt:lpstr>Aptos Display</vt:lpstr>
      <vt:lpstr>Arial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Администратор</dc:creator>
  <cp:lastModifiedBy>Администратор</cp:lastModifiedBy>
  <cp:revision>1</cp:revision>
  <dcterms:created xsi:type="dcterms:W3CDTF">2025-01-20T14:13:29Z</dcterms:created>
  <dcterms:modified xsi:type="dcterms:W3CDTF">2025-01-20T14:24:31Z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