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Ірина Сапранкова" initials="СІ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2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72" y="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3E759-1378-462E-9237-9B86ED6E09C6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EE7C-1943-45AB-8162-3FCFDA001B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кутник: округлені кути 3"/>
          <p:cNvSpPr/>
          <p:nvPr/>
        </p:nvSpPr>
        <p:spPr>
          <a:xfrm>
            <a:off x="3321627" y="87212"/>
            <a:ext cx="5376667" cy="603926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rgbClr val="C0E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801" y="2608842"/>
            <a:ext cx="2993011" cy="299301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67047" y="-355678"/>
            <a:ext cx="2637203" cy="36261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42491" y="413143"/>
            <a:ext cx="1811436" cy="186022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966" y="-278197"/>
            <a:ext cx="2637203" cy="362615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6557" y="520150"/>
            <a:ext cx="2121282" cy="2121282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3483560" y="2889693"/>
            <a:ext cx="2637203" cy="362615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3739" y="3501350"/>
            <a:ext cx="1600187" cy="200023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537">
            <a:off x="6027487" y="2889694"/>
            <a:ext cx="2637203" cy="362615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1040" y="4032364"/>
            <a:ext cx="1819976" cy="1687563"/>
          </a:xfrm>
          <a:prstGeom prst="rect">
            <a:avLst/>
          </a:prstGeom>
        </p:spPr>
      </p:pic>
      <p:pic>
        <p:nvPicPr>
          <p:cNvPr id="58" name="Picture 57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7013" y="2829407"/>
            <a:ext cx="288607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11111E-6 L 0.47513 0.5030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50" y="2513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33333E-6 L 0.19974 0.5002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87" y="250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0 L 0.44479 0.1009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40" y="50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806 0.1136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5671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2024-04-20T18:19:00Z</dcterms:created>
  <dcterms:modified xsi:type="dcterms:W3CDTF">2024-10-26T09:53:38Z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0816E375F0774C16915ADA54DA3C73AF_12</vt:lpwstr>
  </property>
  <property fmtid="{D5CDD505-2E9C-101B-9397-08002B2CF9AE}" pid="3" name="KSOProductBuildVer">
    <vt:lpwstr>1033-12.2.0.17153</vt:lpwstr>
  </property>
</Properties>
</file>