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371427" y="2135922"/>
            <a:ext cx="4040347" cy="3805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765951" y="2840913"/>
            <a:ext cx="2655907" cy="24694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3778" r="19241" b="27544"/>
          <a:stretch>
            <a:fillRect/>
          </a:stretch>
        </p:blipFill>
        <p:spPr>
          <a:xfrm>
            <a:off x="2538490" y="2725779"/>
            <a:ext cx="3304000" cy="27430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34053" y="2725779"/>
            <a:ext cx="2406914" cy="2618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10673"/>
          <a:stretch>
            <a:fillRect/>
          </a:stretch>
        </p:blipFill>
        <p:spPr>
          <a:xfrm>
            <a:off x="3287198" y="2517374"/>
            <a:ext cx="2301723" cy="28720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1" y="205703"/>
            <a:ext cx="1657256" cy="16572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65" y="405299"/>
            <a:ext cx="1459964" cy="15222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54" y="333987"/>
            <a:ext cx="1657256" cy="14465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26" y="385986"/>
            <a:ext cx="1234650" cy="1394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40126" y="234798"/>
            <a:ext cx="1803444" cy="17516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2423400" y="242153"/>
            <a:ext cx="1803444" cy="17516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4391601" y="196633"/>
            <a:ext cx="1803444" cy="17516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6448031" y="175860"/>
            <a:ext cx="1803444" cy="1751657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8045" y="2280920"/>
            <a:ext cx="3038475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2024-10-26T10:21:13Z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A5F2963C8D82473F8C33B7D44EADE195_12</vt:lpwstr>
  </property>
  <property fmtid="{D5CDD505-2E9C-101B-9397-08002B2CF9AE}" pid="3" name="KSOProductBuildVer">
    <vt:lpwstr>1033-12.2.0.17153</vt:lpwstr>
  </property>
</Properties>
</file>