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10" y="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914699" y="1711065"/>
            <a:ext cx="4907702" cy="4907702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4906"/>
          <a:stretch/>
        </p:blipFill>
        <p:spPr>
          <a:xfrm>
            <a:off x="2892289" y="3280647"/>
            <a:ext cx="1455313" cy="135424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7" t="-564" r="26128" b="54938"/>
          <a:stretch/>
        </p:blipFill>
        <p:spPr>
          <a:xfrm>
            <a:off x="2831602" y="555682"/>
            <a:ext cx="1795682" cy="17142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5286" y="632336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b="352"/>
          <a:stretch/>
        </p:blipFill>
        <p:spPr>
          <a:xfrm>
            <a:off x="6806070" y="634375"/>
            <a:ext cx="1856872" cy="160612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69" b="-6841"/>
          <a:stretch/>
        </p:blipFill>
        <p:spPr>
          <a:xfrm>
            <a:off x="4807750" y="2522735"/>
            <a:ext cx="1115057" cy="2057375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28" b="-14349"/>
          <a:stretch/>
        </p:blipFill>
        <p:spPr>
          <a:xfrm>
            <a:off x="7138723" y="239233"/>
            <a:ext cx="993112" cy="21110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0128" y="509093"/>
            <a:ext cx="1857623" cy="185762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416" y="3088708"/>
            <a:ext cx="1660171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253" y="457895"/>
            <a:ext cx="1782606" cy="17826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7323" y="2632490"/>
            <a:ext cx="1424701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591" y="571637"/>
            <a:ext cx="1162661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8729" y="2913729"/>
            <a:ext cx="1905614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4715" y="2546604"/>
            <a:ext cx="2720343" cy="25042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452987-B0AD-4333-816A-0959776EC3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91370" y="1920665"/>
            <a:ext cx="4589212" cy="458921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79B60EE-1491-4EA6-BC1D-89651B3E5E6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" b="49082"/>
          <a:stretch/>
        </p:blipFill>
        <p:spPr>
          <a:xfrm flipH="1">
            <a:off x="2094331" y="668537"/>
            <a:ext cx="3196595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2A1F9D4-BAF1-4DE7-8DF8-A9B9379FE0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8232" y="643840"/>
            <a:ext cx="1697965" cy="16979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E95C4E-24ED-45CA-8238-29F5710ECE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3884" y="3074003"/>
            <a:ext cx="1769704" cy="17697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3E5578-24A0-465C-8714-20D0E37CB5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5199" y="473052"/>
            <a:ext cx="2042313" cy="204231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B1B3110-3D09-4A7A-8D8D-D3827F6692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85" y="674328"/>
            <a:ext cx="1727585" cy="172758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956B880-D45A-4B0F-BB8F-1D5C34ADDB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62" y="2375371"/>
            <a:ext cx="1583253" cy="221717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4B818F1-9748-4A67-8039-10F54772A1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49" y="3139172"/>
            <a:ext cx="1727585" cy="172758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DBF9511-0FD5-486A-A13F-49F577CDD4F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38" y="529195"/>
            <a:ext cx="1282379" cy="179583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ABC7DD4-C1A5-469D-A9E6-89511C377C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002" y="2756845"/>
            <a:ext cx="1982009" cy="198200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7A0EDE8-0B24-4ADE-BB1E-D39B34ED212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53" y="536539"/>
            <a:ext cx="1822565" cy="182256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D849789-D26C-4C2D-B3B7-547C6FE3D9E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26" y="3249986"/>
            <a:ext cx="1549934" cy="154993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4456F94-B22A-4916-BA58-9EA65334706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36" y="714436"/>
            <a:ext cx="1549934" cy="1549934"/>
          </a:xfrm>
          <a:prstGeom prst="rect">
            <a:avLst/>
          </a:prstGeom>
        </p:spPr>
      </p:pic>
      <p:pic>
        <p:nvPicPr>
          <p:cNvPr id="325" name="Picture 32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5910" y="3000761"/>
            <a:ext cx="314325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0C0377-560C-42DA-81DB-EE9340015537}"/>
</file>

<file path=customXml/itemProps2.xml><?xml version="1.0" encoding="utf-8"?>
<ds:datastoreItem xmlns:ds="http://schemas.openxmlformats.org/officeDocument/2006/customXml" ds:itemID="{B7A63CA9-3C8F-4417-B616-DC458F6C77B1}"/>
</file>

<file path=customXml/itemProps3.xml><?xml version="1.0" encoding="utf-8"?>
<ds:datastoreItem xmlns:ds="http://schemas.openxmlformats.org/officeDocument/2006/customXml" ds:itemID="{9A2ADFA7-FD56-4A46-97A1-C7382F0A4CCD}"/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10</cp:revision>
  <dcterms:created xsi:type="dcterms:W3CDTF">2024-12-21T10:44:59Z</dcterms:created>
  <dcterms:modified xsi:type="dcterms:W3CDTF">2024-12-22T07:07:36Z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