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65" autoAdjust="0"/>
  </p:normalViewPr>
  <p:slideViewPr>
    <p:cSldViewPr snapToGrid="0">
      <p:cViewPr>
        <p:scale>
          <a:sx n="50" d="100"/>
          <a:sy n="50" d="100"/>
        </p:scale>
        <p:origin x="2238" y="11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slideLayout" Target="../slideLayouts/slideLayout7.xml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дерево, небо, трав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546100" y="1193800"/>
            <a:ext cx="7061199" cy="4285333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>
            <a:fillRect/>
          </a:stretch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56130" y="4666847"/>
            <a:ext cx="51815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 сходах </a:t>
            </a:r>
            <a:r>
              <a:rPr lang="ru-RU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сидить</a:t>
            </a:r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цуценя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78305" y="4682305"/>
            <a:ext cx="540067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Біля</a:t>
            </a:r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теплиці</a:t>
            </a:r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uk-UA" alt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</a:t>
            </a:r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апля та сова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323792" y="4681515"/>
            <a:ext cx="387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 </a:t>
            </a:r>
            <a:r>
              <a:rPr lang="ru-RU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сцені</a:t>
            </a:r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принцеса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942053" y="4732833"/>
            <a:ext cx="45091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 </a:t>
            </a:r>
            <a:r>
              <a:rPr lang="ru-RU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лісі</a:t>
            </a:r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співають</a:t>
            </a:r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синиці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551068" y="4722440"/>
            <a:ext cx="51501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Соня </a:t>
            </a:r>
            <a:r>
              <a:rPr lang="ru-RU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купує</a:t>
            </a:r>
            <a:r>
              <a:rPr lang="ru-RU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солодкі</a:t>
            </a:r>
            <a:r>
              <a:rPr lang="ru-RU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цукерки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2379946" y="1794708"/>
            <a:ext cx="3633335" cy="2856681"/>
            <a:chOff x="5339204" y="358345"/>
            <a:chExt cx="3633335" cy="2856681"/>
          </a:xfrm>
        </p:grpSpPr>
        <p:pic>
          <p:nvPicPr>
            <p:cNvPr id="14" name="Рисунок 13" descr="Изображение выглядит как Красочность, снимок экрана, дизайн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9204" y="1249183"/>
              <a:ext cx="3633335" cy="1965843"/>
            </a:xfrm>
            <a:prstGeom prst="rect">
              <a:avLst/>
            </a:prstGeom>
          </p:spPr>
        </p:pic>
        <p:pic>
          <p:nvPicPr>
            <p:cNvPr id="6" name="Рисунок 5" descr="Изображение выглядит как собака, мультфильм, млекопитающее, графическая вста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8341" y="358345"/>
              <a:ext cx="1707398" cy="1707398"/>
            </a:xfrm>
            <a:prstGeom prst="rect">
              <a:avLst/>
            </a:prstGeom>
          </p:spPr>
        </p:pic>
      </p:grpSp>
      <p:grpSp>
        <p:nvGrpSpPr>
          <p:cNvPr id="37" name="Группа 36"/>
          <p:cNvGrpSpPr/>
          <p:nvPr/>
        </p:nvGrpSpPr>
        <p:grpSpPr>
          <a:xfrm>
            <a:off x="1453219" y="1390741"/>
            <a:ext cx="5298576" cy="3291564"/>
            <a:chOff x="1953415" y="3574165"/>
            <a:chExt cx="5298576" cy="3291564"/>
          </a:xfrm>
        </p:grpSpPr>
        <p:pic>
          <p:nvPicPr>
            <p:cNvPr id="20" name="Рисунок 19" descr="Изображение выглядит как птица, хищная птица, сова, клюв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2636" y="4517740"/>
              <a:ext cx="2049355" cy="2047287"/>
            </a:xfrm>
            <a:prstGeom prst="rect">
              <a:avLst/>
            </a:prstGeom>
          </p:spPr>
        </p:pic>
        <p:pic>
          <p:nvPicPr>
            <p:cNvPr id="31" name="Рисунок 30" descr="Изображение выглядит как строительство, теплица, растение, домашнее растение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3415" y="3574165"/>
              <a:ext cx="3291564" cy="3291564"/>
            </a:xfrm>
            <a:prstGeom prst="rect">
              <a:avLst/>
            </a:prstGeom>
          </p:spPr>
        </p:pic>
        <p:pic>
          <p:nvPicPr>
            <p:cNvPr id="24" name="Рисунок 23" descr="Изображение выглядит как водоплавающая птица, птица, цапля, клюв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9238" y="3957892"/>
              <a:ext cx="2524110" cy="2524110"/>
            </a:xfrm>
            <a:prstGeom prst="rect">
              <a:avLst/>
            </a:prstGeom>
          </p:spPr>
        </p:pic>
      </p:grpSp>
      <p:sp>
        <p:nvSpPr>
          <p:cNvPr id="32" name="TextBox 31"/>
          <p:cNvSpPr txBox="1"/>
          <p:nvPr/>
        </p:nvSpPr>
        <p:spPr>
          <a:xfrm>
            <a:off x="2140785" y="4683095"/>
            <a:ext cx="3750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Заєць</a:t>
            </a:r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їсть</a:t>
            </a:r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капусту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41" name="Группа 40"/>
          <p:cNvGrpSpPr/>
          <p:nvPr/>
        </p:nvGrpSpPr>
        <p:grpSpPr>
          <a:xfrm>
            <a:off x="631510" y="1239418"/>
            <a:ext cx="6520818" cy="3384565"/>
            <a:chOff x="651852" y="1250970"/>
            <a:chExt cx="6520818" cy="3384565"/>
          </a:xfrm>
        </p:grpSpPr>
        <p:pic>
          <p:nvPicPr>
            <p:cNvPr id="36" name="Рисунок 35" descr="Изображение выглядит как млекопитающее, зарисовка, рыло, Кролики и зайцы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852" y="1250970"/>
              <a:ext cx="3384565" cy="3384565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цветок, капуста, фиолетовый, зарисо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9152" y="2258398"/>
              <a:ext cx="2343518" cy="2343518"/>
            </a:xfrm>
            <a:prstGeom prst="rect">
              <a:avLst/>
            </a:prstGeom>
          </p:spPr>
        </p:pic>
        <p:pic>
          <p:nvPicPr>
            <p:cNvPr id="40" name="Рисунок 39" descr="Изображение выглядит как символ, Графика, логотип, Шрифт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357" y="1338215"/>
              <a:ext cx="1538696" cy="1538696"/>
            </a:xfrm>
            <a:prstGeom prst="rect">
              <a:avLst/>
            </a:prstGeom>
          </p:spPr>
        </p:pic>
      </p:grpSp>
      <p:grpSp>
        <p:nvGrpSpPr>
          <p:cNvPr id="60" name="Группа 59"/>
          <p:cNvGrpSpPr/>
          <p:nvPr/>
        </p:nvGrpSpPr>
        <p:grpSpPr>
          <a:xfrm>
            <a:off x="2107140" y="979544"/>
            <a:ext cx="3886564" cy="3886564"/>
            <a:chOff x="2107140" y="979544"/>
            <a:chExt cx="3886564" cy="3886564"/>
          </a:xfrm>
        </p:grpSpPr>
        <p:pic>
          <p:nvPicPr>
            <p:cNvPr id="50" name="Рисунок 49" descr="Изображение выглядит как занавеска, свет, искусство, апельсин&#10;&#10;Автоматически созданное описание со средним доверительным уровнем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7140" y="979544"/>
              <a:ext cx="3886564" cy="3886564"/>
            </a:xfrm>
            <a:prstGeom prst="rect">
              <a:avLst/>
            </a:prstGeom>
          </p:spPr>
        </p:pic>
        <p:pic>
          <p:nvPicPr>
            <p:cNvPr id="43" name="Рисунок 42" descr="Изображение выглядит как мультфильм, иллюстрация, графическая вставка, Аним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8366" y="2165313"/>
              <a:ext cx="2180156" cy="2295701"/>
            </a:xfrm>
            <a:prstGeom prst="rect">
              <a:avLst/>
            </a:prstGeom>
          </p:spPr>
        </p:pic>
      </p:grpSp>
      <p:grpSp>
        <p:nvGrpSpPr>
          <p:cNvPr id="90" name="Группа 89"/>
          <p:cNvGrpSpPr/>
          <p:nvPr/>
        </p:nvGrpSpPr>
        <p:grpSpPr>
          <a:xfrm>
            <a:off x="1845197" y="979418"/>
            <a:ext cx="4164466" cy="4164466"/>
            <a:chOff x="3520914" y="-5918281"/>
            <a:chExt cx="4922531" cy="4922531"/>
          </a:xfrm>
        </p:grpSpPr>
        <p:grpSp>
          <p:nvGrpSpPr>
            <p:cNvPr id="89" name="Группа 88"/>
            <p:cNvGrpSpPr/>
            <p:nvPr/>
          </p:nvGrpSpPr>
          <p:grpSpPr>
            <a:xfrm>
              <a:off x="3520914" y="-5918281"/>
              <a:ext cx="4922531" cy="4922531"/>
              <a:chOff x="3520914" y="-5918281"/>
              <a:chExt cx="4922531" cy="4922531"/>
            </a:xfrm>
          </p:grpSpPr>
          <p:pic>
            <p:nvPicPr>
              <p:cNvPr id="64" name="Рисунок 63" descr="Изображение выглядит как дерево, рисунок, картина, искусство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20914" y="-5918281"/>
                <a:ext cx="4922531" cy="4922531"/>
              </a:xfrm>
              <a:prstGeom prst="rect">
                <a:avLst/>
              </a:prstGeom>
            </p:spPr>
          </p:pic>
          <p:grpSp>
            <p:nvGrpSpPr>
              <p:cNvPr id="73" name="Группа 72"/>
              <p:cNvGrpSpPr/>
              <p:nvPr/>
            </p:nvGrpSpPr>
            <p:grpSpPr>
              <a:xfrm>
                <a:off x="4221209" y="-3986170"/>
                <a:ext cx="3673549" cy="2509354"/>
                <a:chOff x="2383810" y="1219285"/>
                <a:chExt cx="3673549" cy="2509354"/>
              </a:xfrm>
            </p:grpSpPr>
            <p:pic>
              <p:nvPicPr>
                <p:cNvPr id="80" name="Рисунок 79" descr="Изображение выглядит как птица, клюв, живая природа&#10;&#10;Автоматически созданное описание"/>
                <p:cNvPicPr>
                  <a:picLocks noChangeAspect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27257" y="1219285"/>
                  <a:ext cx="1730102" cy="1728374"/>
                </a:xfrm>
                <a:prstGeom prst="rect">
                  <a:avLst/>
                </a:prstGeom>
              </p:spPr>
            </p:pic>
            <p:pic>
              <p:nvPicPr>
                <p:cNvPr id="83" name="Рисунок 82" descr="Изображение выглядит как птица, клюв, живая природа&#10;&#10;Автоматически созданное описание"/>
                <p:cNvPicPr>
                  <a:picLocks noChangeAspect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2383810" y="1748440"/>
                  <a:ext cx="1730102" cy="1728374"/>
                </a:xfrm>
                <a:prstGeom prst="rect">
                  <a:avLst/>
                </a:prstGeom>
              </p:spPr>
            </p:pic>
            <p:pic>
              <p:nvPicPr>
                <p:cNvPr id="87" name="Рисунок 86" descr="Изображение выглядит как птица, клюв, живая природа&#10;&#10;Автоматически созданное описание"/>
                <p:cNvPicPr>
                  <a:picLocks noChangeAspect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44781" y="2000265"/>
                  <a:ext cx="1730102" cy="1728374"/>
                </a:xfrm>
                <a:prstGeom prst="rect">
                  <a:avLst/>
                </a:prstGeom>
              </p:spPr>
            </p:pic>
          </p:grpSp>
        </p:grpSp>
        <p:pic>
          <p:nvPicPr>
            <p:cNvPr id="78" name="Рисунок 77" descr="Изображение выглядит как Графика, графическая вставка, мультфильм, графический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0444" y="-3983625"/>
              <a:ext cx="1292545" cy="1292545"/>
            </a:xfrm>
            <a:prstGeom prst="rect">
              <a:avLst/>
            </a:prstGeom>
          </p:spPr>
        </p:pic>
      </p:grpSp>
      <p:grpSp>
        <p:nvGrpSpPr>
          <p:cNvPr id="98" name="Группа 97"/>
          <p:cNvGrpSpPr/>
          <p:nvPr/>
        </p:nvGrpSpPr>
        <p:grpSpPr>
          <a:xfrm>
            <a:off x="240300" y="1303735"/>
            <a:ext cx="7065860" cy="3562373"/>
            <a:chOff x="1008454" y="-3230358"/>
            <a:chExt cx="7065860" cy="3562373"/>
          </a:xfrm>
        </p:grpSpPr>
        <p:pic>
          <p:nvPicPr>
            <p:cNvPr id="68" name="Рисунок 67" descr="Изображение выглядит как конфета, еда, пасхальный, миска&#10;&#10;Автоматически созданное описание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7610" y="-2569227"/>
              <a:ext cx="2786704" cy="2786704"/>
            </a:xfrm>
            <a:prstGeom prst="rect">
              <a:avLst/>
            </a:prstGeom>
          </p:spPr>
        </p:pic>
        <p:grpSp>
          <p:nvGrpSpPr>
            <p:cNvPr id="91" name="Группа 90"/>
            <p:cNvGrpSpPr/>
            <p:nvPr/>
          </p:nvGrpSpPr>
          <p:grpSpPr>
            <a:xfrm>
              <a:off x="1008454" y="-3230358"/>
              <a:ext cx="4314442" cy="3562373"/>
              <a:chOff x="269554" y="1385806"/>
              <a:chExt cx="4314442" cy="3562373"/>
            </a:xfrm>
          </p:grpSpPr>
          <p:pic>
            <p:nvPicPr>
              <p:cNvPr id="92" name="Рисунок 91" descr="Изображение выглядит как мультфильм, обувь, кукла, аниме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9554" y="1385806"/>
                <a:ext cx="3562373" cy="3562373"/>
              </a:xfrm>
              <a:prstGeom prst="rect">
                <a:avLst/>
              </a:prstGeom>
            </p:spPr>
          </p:pic>
          <p:pic>
            <p:nvPicPr>
              <p:cNvPr id="94" name="Рисунок 93" descr="Изображение выглядит как круг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68781" y="2463065"/>
                <a:ext cx="1915215" cy="1915215"/>
              </a:xfrm>
              <a:prstGeom prst="rect">
                <a:avLst/>
              </a:prstGeom>
            </p:spPr>
          </p:pic>
        </p:grpSp>
      </p:grpSp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869" y="555600"/>
            <a:ext cx="5342785" cy="5438192"/>
          </a:xfrm>
          <a:prstGeom prst="rect">
            <a:avLst/>
          </a:prstGeom>
        </p:spPr>
      </p:pic>
      <p:pic>
        <p:nvPicPr>
          <p:cNvPr id="126" name="Picture 125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913099" y="2338023"/>
            <a:ext cx="3771900" cy="3838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9" grpId="0"/>
      <p:bldP spid="19" grpId="1"/>
      <p:bldP spid="42" grpId="0"/>
      <p:bldP spid="42" grpId="1"/>
      <p:bldP spid="49" grpId="0"/>
      <p:bldP spid="49" grpId="1"/>
      <p:bldP spid="65" grpId="0"/>
      <p:bldP spid="65" grpId="1"/>
      <p:bldP spid="32" grpId="0"/>
      <p:bldP spid="32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116859D-5B1B-4CC8-B3AE-73DD7B898157}"/>
</file>

<file path=customXml/itemProps2.xml><?xml version="1.0" encoding="utf-8"?>
<ds:datastoreItem xmlns:ds="http://schemas.openxmlformats.org/officeDocument/2006/customXml" ds:itemID="{5E9F23C1-99E1-44A4-ADEE-84CA06B7AE0F}"/>
</file>

<file path=customXml/itemProps3.xml><?xml version="1.0" encoding="utf-8"?>
<ds:datastoreItem xmlns:ds="http://schemas.openxmlformats.org/officeDocument/2006/customXml" ds:itemID="{FD811D49-D4D8-4D55-B8CB-93FF2C95547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132</Words>
  <Application>WPS Slides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10</cp:revision>
  <dcterms:created xsi:type="dcterms:W3CDTF">2024-05-03T09:09:00Z</dcterms:created>
  <dcterms:modified xsi:type="dcterms:W3CDTF">2025-04-14T14:20:09Z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E09C12B381E34C8887E6AF7A3681727E_12</vt:lpwstr>
  </property>
  <property fmtid="{D5CDD505-2E9C-101B-9397-08002B2CF9AE}" pid="3" name="KSOProductBuildVer">
    <vt:lpwstr>1033-12.2.0.20795</vt:lpwstr>
  </property>
  <property fmtid="{D5CDD505-2E9C-101B-9397-08002B2CF9AE}" pid="4" name="ContentTypeId">
    <vt:lpwstr>0x010100F36324872565BB459892B1B9D623CC6C</vt:lpwstr>
  </property>
</Properties>
</file>