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8" y="4483965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628" y="4546393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2974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465" y="4258310"/>
            <a:ext cx="115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490751" y="611726"/>
            <a:ext cx="1452757" cy="1373255"/>
            <a:chOff x="2490751" y="611726"/>
            <a:chExt cx="1452757" cy="1373255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587899" y="524439"/>
              <a:ext cx="1268321" cy="14428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 descr="Изображение выглядит как строительство, окно, дом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51" y="611727"/>
              <a:ext cx="1373254" cy="13732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7061" y="359416"/>
            <a:ext cx="1373254" cy="1240929"/>
            <a:chOff x="687061" y="359416"/>
            <a:chExt cx="1373254" cy="124092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7061" y="359416"/>
              <a:ext cx="1373254" cy="12232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5" y="359416"/>
              <a:ext cx="1240929" cy="1240929"/>
            </a:xfrm>
            <a:prstGeom prst="rect">
              <a:avLst/>
            </a:prstGeom>
          </p:spPr>
        </p:pic>
      </p:grpSp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75825" y="3733165"/>
            <a:ext cx="236220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6263 0.6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6771 0.6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12AE02-4842-440B-A2EB-1828D706CA74}"/>
</file>

<file path=customXml/itemProps2.xml><?xml version="1.0" encoding="utf-8"?>
<ds:datastoreItem xmlns:ds="http://schemas.openxmlformats.org/officeDocument/2006/customXml" ds:itemID="{4D81B9E5-8BD8-43C6-8626-E4CD6A533BB3}"/>
</file>

<file path=customXml/itemProps3.xml><?xml version="1.0" encoding="utf-8"?>
<ds:datastoreItem xmlns:ds="http://schemas.openxmlformats.org/officeDocument/2006/customXml" ds:itemID="{B8ACA536-529D-4D24-A6A8-1786E8A93A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Slides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2024-05-09T09:14:00Z</dcterms:created>
  <dcterms:modified xsi:type="dcterms:W3CDTF">2025-04-14T14:23:32Z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