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930" y="2873375"/>
            <a:ext cx="34766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