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92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1F29C9-3FCC-4F87-A15A-9482E2CD0A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3D9B29-EB6B-447F-9561-CF93A01ED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0FF0CC-232B-4AB6-A6A6-5A08D0698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29.12.2024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78F752-E674-4492-8A3D-D17EAD926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F29A9C-72BF-4798-AC94-E7266A8CC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8258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D574DC-6515-479C-AF75-6D6E2DE3C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2BA9292-5169-4435-AFE7-460E3F6212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0E8298-7161-4ADF-8B66-7E2CA089D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29.12.2024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10E869-EEB2-4758-8A1F-30DC45B63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BD6F7B-0A2F-453B-AAF0-5D8176B8F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8301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9D4056C-B0FE-475A-BBA5-741DD0471A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962D253-AB09-4040-A0A4-73C783D2F7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2BCC98-BF0B-4C08-8CF5-1A1C75C7D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29.12.2024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4EC35A-C3F5-428D-87EE-5D6BFAC39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595748-6E8C-43CC-B147-B848BA21C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2579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1BC6A7-499A-49CC-B9E9-960392589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0AB95A-03C4-46B2-BE5D-12B239A98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7019DA-86AB-4EBB-9F0E-8887A1EC7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29.12.2024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DD9E53-0371-4EEC-9C12-250BFB35A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785162-0E88-4146-B43E-BD46045A9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3771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847357-CDA4-4F65-AF1E-309217528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65EFDE-6E7C-4659-8E7B-E6F52547F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31372E-D455-4AD2-93A4-AA662340D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29.12.2024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21D0B7-744C-48EC-8983-68944C0FB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A91F50-AF04-434E-9CFB-B54495792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6850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631A2D-87D4-4D9A-9592-90C7B75FE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9C6DA1-7E39-41EB-A9F2-EE54182B11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6B3BB21-A6CB-43CD-AA3A-7F2A7BF84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334FDE-A41D-43DF-96D2-FFEDFD94D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29.12.2024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402C00-C0B8-4D82-B09D-F48C69B0F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596BF5-44BE-46C6-B27C-CC31B79B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7996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E51D38-36C3-4232-83A8-CF3DA02AE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83C8D8-32AE-480F-A08C-A6EF9CD3B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8836EDD-E01D-465B-B187-BE505E93BF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F669CF8-40F4-4F66-8E23-778FB6433B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6D9A7F8-36CD-4BAE-B887-526CA9B492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04B0621-8AE2-4A5F-93F9-A65B7DED5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29.12.2024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652222F-339A-42D1-8877-102AB82FE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0947D10-8329-495A-A369-971707DC2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5576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553918-5695-48B9-9E1D-2DBE34264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F239745-2A15-4251-B95F-C2EA0B7B9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29.12.2024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ADE669-7822-4F55-BF4F-0270DFFD8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500184-F2B0-4353-B1EB-872AE4553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214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85D32F-663F-4632-B9BE-92BA0D53B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29.12.2024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9F25DD-D138-4E94-8CB9-4B656F2E9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B64FBB2-1C17-4717-BBF1-52BA495C8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140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C6EBC4-81D1-4DCC-A966-90A4E2F37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62EDA4-869B-4ACD-B1E7-388AA1A2F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29EB040-4FB8-4884-91F3-60A1EA4A4F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DF406C-B78E-4849-9272-EF493FF66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29.12.2024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0DDC51-442B-4E80-AA91-4CA1D1FA4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16CF8A-B8C8-461F-8953-E506517F6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532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248976-472C-417A-BBBF-16096C30A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364A5D6-F075-4792-8603-628A107144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EFD6CA-453A-4FA3-AF19-90DD57F999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F9053B-0FD9-4F4D-AAF7-E20E6DCC7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29.12.2024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393AA5-63A7-4038-A01D-AB97C5791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9668F9-6AEC-4781-A45F-88F3EABE1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622305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3A0DC6-4244-400C-897F-C855F45EB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8A5416-DCF6-413B-8B8F-5356452F7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60B5BA-CA28-48A1-8C8F-F3D0631E9A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6EF1C-39FB-43CF-8BD0-5E38F2B352B2}" type="datetimeFigureOut">
              <a:rPr lang="uk-UA" smtClean="0"/>
              <a:t>29.12.2024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82FA85-4F38-4E97-A4E2-384565EC2F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528436-81F3-46F0-B7EE-E7FEF69D0C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0044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D05C1-A739-43EC-BBA9-06C2F7D8C5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752779-0255-4EB4-B395-69D717191B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26436E-7AC6-437E-B819-C64CB7B0A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4FB1D5A-7BF7-4611-BE34-63D5DD73CE96}"/>
              </a:ext>
            </a:extLst>
          </p:cNvPr>
          <p:cNvSpPr/>
          <p:nvPr/>
        </p:nvSpPr>
        <p:spPr>
          <a:xfrm>
            <a:off x="4114800" y="457200"/>
            <a:ext cx="6104021" cy="4387516"/>
          </a:xfrm>
          <a:prstGeom prst="roundRect">
            <a:avLst/>
          </a:prstGeom>
          <a:solidFill>
            <a:schemeClr val="lt1">
              <a:alpha val="7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2ACF4642-EB80-42F8-8293-055BF41365BB}"/>
              </a:ext>
            </a:extLst>
          </p:cNvPr>
          <p:cNvSpPr/>
          <p:nvPr/>
        </p:nvSpPr>
        <p:spPr>
          <a:xfrm>
            <a:off x="5694131" y="3512723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AA109415-9C8A-4D19-906F-5AFFCFC9CE3F}"/>
              </a:ext>
            </a:extLst>
          </p:cNvPr>
          <p:cNvSpPr/>
          <p:nvPr/>
        </p:nvSpPr>
        <p:spPr>
          <a:xfrm>
            <a:off x="7776879" y="3520458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ADF6D46-9143-415D-A29E-9FF490C52D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982" y="549370"/>
            <a:ext cx="2930057" cy="293005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A10B90C-D855-48EC-9081-B51F47A6EE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47996" y="355812"/>
            <a:ext cx="3570805" cy="357080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8B7418E-B8DE-4AD3-81C1-3D00309157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61" y="7780"/>
            <a:ext cx="3967577" cy="396757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19B7458-EFB9-4E47-BDF1-DB652D7622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23824">
            <a:off x="5192242" y="105631"/>
            <a:ext cx="3817536" cy="381753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7F61260-FB3C-4A69-B85F-DD89D52CF6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341" y="-299440"/>
            <a:ext cx="4402298" cy="440229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D0153D8-E414-4988-9D94-8DEAC5323C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488" y="9002"/>
            <a:ext cx="3901387" cy="390138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95B7918-F950-4A33-9CF3-262FB87B59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980" y="564546"/>
            <a:ext cx="3052375" cy="3052375"/>
          </a:xfrm>
          <a:prstGeom prst="rect">
            <a:avLst/>
          </a:prstGeom>
        </p:spPr>
      </p:pic>
      <p:sp>
        <p:nvSpPr>
          <p:cNvPr id="31" name="Овал 30">
            <a:extLst>
              <a:ext uri="{FF2B5EF4-FFF2-40B4-BE49-F238E27FC236}">
                <a16:creationId xmlns:a16="http://schemas.microsoft.com/office/drawing/2014/main" id="{DC3596FD-C4EE-4C42-A3A7-3FE37D3E2ECE}"/>
              </a:ext>
            </a:extLst>
          </p:cNvPr>
          <p:cNvSpPr/>
          <p:nvPr/>
        </p:nvSpPr>
        <p:spPr>
          <a:xfrm>
            <a:off x="5694131" y="3490927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8DD0FB65-B6EA-429B-BC76-D8CEA56CF293}"/>
              </a:ext>
            </a:extLst>
          </p:cNvPr>
          <p:cNvSpPr/>
          <p:nvPr/>
        </p:nvSpPr>
        <p:spPr>
          <a:xfrm>
            <a:off x="7776879" y="3509303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1F39B8F-ADBA-4B4E-85A3-983FC4BFE3F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172" y="495998"/>
            <a:ext cx="2985009" cy="2985009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:a16="http://schemas.microsoft.com/office/drawing/2014/main" id="{436F49B4-260A-43EC-A64A-768CF69ED039}"/>
              </a:ext>
            </a:extLst>
          </p:cNvPr>
          <p:cNvSpPr/>
          <p:nvPr/>
        </p:nvSpPr>
        <p:spPr>
          <a:xfrm>
            <a:off x="5694131" y="3493687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2B7932E6-AC62-4FD4-AE2E-D70571022C04}"/>
              </a:ext>
            </a:extLst>
          </p:cNvPr>
          <p:cNvSpPr/>
          <p:nvPr/>
        </p:nvSpPr>
        <p:spPr>
          <a:xfrm>
            <a:off x="7776879" y="3519075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71F56EB-A3D4-4C6D-B293-C7786B7CF18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244" y="360732"/>
            <a:ext cx="3244077" cy="3244077"/>
          </a:xfrm>
          <a:prstGeom prst="rect">
            <a:avLst/>
          </a:prstGeom>
        </p:spPr>
      </p:pic>
      <p:sp>
        <p:nvSpPr>
          <p:cNvPr id="36" name="Овал 35">
            <a:extLst>
              <a:ext uri="{FF2B5EF4-FFF2-40B4-BE49-F238E27FC236}">
                <a16:creationId xmlns:a16="http://schemas.microsoft.com/office/drawing/2014/main" id="{389C6221-185F-4EE0-88F7-BE44C8BC986F}"/>
              </a:ext>
            </a:extLst>
          </p:cNvPr>
          <p:cNvSpPr/>
          <p:nvPr/>
        </p:nvSpPr>
        <p:spPr>
          <a:xfrm>
            <a:off x="5694131" y="3499080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DCB2BD4D-9454-4DFD-A097-8A5286D7BA2A}"/>
              </a:ext>
            </a:extLst>
          </p:cNvPr>
          <p:cNvSpPr/>
          <p:nvPr/>
        </p:nvSpPr>
        <p:spPr>
          <a:xfrm>
            <a:off x="7776879" y="3506815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18F9FE2A-E5CE-4EE6-94A5-D914C8D56C21}"/>
              </a:ext>
            </a:extLst>
          </p:cNvPr>
          <p:cNvSpPr/>
          <p:nvPr/>
        </p:nvSpPr>
        <p:spPr>
          <a:xfrm>
            <a:off x="5698658" y="3500769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908C0900-1064-4F39-8CD2-EEEC09C8DF27}"/>
              </a:ext>
            </a:extLst>
          </p:cNvPr>
          <p:cNvSpPr/>
          <p:nvPr/>
        </p:nvSpPr>
        <p:spPr>
          <a:xfrm>
            <a:off x="7781406" y="3508504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F9DC19E-2782-4CA5-A656-CA281AD80D14}"/>
              </a:ext>
            </a:extLst>
          </p:cNvPr>
          <p:cNvSpPr/>
          <p:nvPr/>
        </p:nvSpPr>
        <p:spPr>
          <a:xfrm>
            <a:off x="5679949" y="3501541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A0D5E389-6E91-4FC2-A966-C1E3F25C482F}"/>
              </a:ext>
            </a:extLst>
          </p:cNvPr>
          <p:cNvSpPr/>
          <p:nvPr/>
        </p:nvSpPr>
        <p:spPr>
          <a:xfrm>
            <a:off x="7762697" y="3509276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57B592CE-FD3A-47C1-A34A-F3F538DB4317}"/>
              </a:ext>
            </a:extLst>
          </p:cNvPr>
          <p:cNvSpPr/>
          <p:nvPr/>
        </p:nvSpPr>
        <p:spPr>
          <a:xfrm>
            <a:off x="5698658" y="3499267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AF451BA7-5AA4-4DD1-BACA-0659B0EC262D}"/>
              </a:ext>
            </a:extLst>
          </p:cNvPr>
          <p:cNvSpPr/>
          <p:nvPr/>
        </p:nvSpPr>
        <p:spPr>
          <a:xfrm>
            <a:off x="7781406" y="3507002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2E663A5D-5DE7-4FCE-857A-903BA3AC0FD9}"/>
              </a:ext>
            </a:extLst>
          </p:cNvPr>
          <p:cNvSpPr/>
          <p:nvPr/>
        </p:nvSpPr>
        <p:spPr>
          <a:xfrm>
            <a:off x="5698658" y="3499398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B9C69261-3801-486D-B5A2-39D44C4E6654}"/>
              </a:ext>
            </a:extLst>
          </p:cNvPr>
          <p:cNvSpPr/>
          <p:nvPr/>
        </p:nvSpPr>
        <p:spPr>
          <a:xfrm>
            <a:off x="7781406" y="3507133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AD5A28C6-99F5-4E96-8D33-D47E4055BE0E}"/>
              </a:ext>
            </a:extLst>
          </p:cNvPr>
          <p:cNvSpPr/>
          <p:nvPr/>
        </p:nvSpPr>
        <p:spPr>
          <a:xfrm>
            <a:off x="5682993" y="3516810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7F814C11-A3BC-4A21-91FF-24ED770D0887}"/>
              </a:ext>
            </a:extLst>
          </p:cNvPr>
          <p:cNvSpPr/>
          <p:nvPr/>
        </p:nvSpPr>
        <p:spPr>
          <a:xfrm>
            <a:off x="7765741" y="3524545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9E1CF07F-687F-4F8D-895E-005B0E96E50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270" y="5442985"/>
            <a:ext cx="1278651" cy="1267565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8D293F21-BF39-463A-A289-E1107FD32C6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687" y="233657"/>
            <a:ext cx="4327303" cy="4470552"/>
          </a:xfrm>
          <a:prstGeom prst="rect">
            <a:avLst/>
          </a:prstGeom>
        </p:spPr>
      </p:pic>
      <p:pic>
        <p:nvPicPr>
          <p:cNvPr id="250" name="Picture 249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2079" y="2718279"/>
            <a:ext cx="3524250" cy="393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65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FF8D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F3F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FF8D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FF8D"/>
                                      </p:to>
                                    </p:animClr>
                                    <p:set>
                                      <p:cBhvr>
                                        <p:cTn id="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7" dur="1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F3F"/>
                                      </p:to>
                                    </p:animClr>
                                    <p:set>
                                      <p:cBhvr>
                                        <p:cTn id="1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F3F"/>
                                      </p:to>
                                    </p:animClr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FF8D"/>
                                      </p:to>
                                    </p:animClr>
                                    <p:set>
                                      <p:cBhvr>
                                        <p:cTn id="17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F3F"/>
                                      </p:to>
                                    </p:animClr>
                                    <p:set>
                                      <p:cBhvr>
                                        <p:cTn id="20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F3F"/>
                                      </p:to>
                                    </p:animClr>
                                    <p:set>
                                      <p:cBhvr>
                                        <p:cTn id="2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29" grpId="0" animBg="1"/>
      <p:bldP spid="29" grpId="1" animBg="1"/>
      <p:bldP spid="30" grpId="0" animBg="1"/>
      <p:bldP spid="3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C8746EF-62C3-4311-A428-175C32378BF8}"/>
</file>

<file path=customXml/itemProps2.xml><?xml version="1.0" encoding="utf-8"?>
<ds:datastoreItem xmlns:ds="http://schemas.openxmlformats.org/officeDocument/2006/customXml" ds:itemID="{C9FE44A5-277F-41D9-903E-845EAC580AFA}"/>
</file>

<file path=customXml/itemProps3.xml><?xml version="1.0" encoding="utf-8"?>
<ds:datastoreItem xmlns:ds="http://schemas.openxmlformats.org/officeDocument/2006/customXml" ds:itemID="{8A012F8F-6905-45BB-A235-60F83BD01A29}"/>
</file>

<file path=docProps/app.xml><?xml version="1.0" encoding="utf-8"?>
<Properties xmlns="http://schemas.openxmlformats.org/officeDocument/2006/extended-properties" xmlns:vt="http://schemas.openxmlformats.org/officeDocument/2006/docPropsVTypes">
  <TotalTime>1064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Наталия Панкратова</cp:lastModifiedBy>
  <cp:revision>2</cp:revision>
  <dcterms:created xsi:type="dcterms:W3CDTF">2024-12-27T08:36:20Z</dcterms:created>
  <dcterms:modified xsi:type="dcterms:W3CDTF">2024-12-29T08:50:22Z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