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package/2006/relationships/metadata/thumbnail" Target="docProps/thumbnail.jpeg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83" autoAdjust="0"/>
    <p:restoredTop sz="94660"/>
  </p:normalViewPr>
  <p:slideViewPr>
    <p:cSldViewPr snapToGrid="0">
      <p:cViewPr varScale="1">
        <p:scale>
          <a:sx n="117" d="100"/>
          <a:sy n="117" d="100"/>
        </p:scale>
        <p:origin x="496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26B092-486C-43F9-BFBA-1AB325C92635}" type="datetimeFigureOut">
              <a:rPr lang="uk-UA" smtClean="0"/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72A6D8-1D32-499E-92DB-C21ACEE4A0FE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26B092-486C-43F9-BFBA-1AB325C92635}" type="datetimeFigureOut">
              <a:rPr lang="uk-UA" smtClean="0"/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72A6D8-1D32-499E-92DB-C21ACEE4A0FE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26B092-486C-43F9-BFBA-1AB325C92635}" type="datetimeFigureOut">
              <a:rPr lang="uk-UA" smtClean="0"/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72A6D8-1D32-499E-92DB-C21ACEE4A0FE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26B092-486C-43F9-BFBA-1AB325C92635}" type="datetimeFigureOut">
              <a:rPr lang="uk-UA" smtClean="0"/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72A6D8-1D32-499E-92DB-C21ACEE4A0FE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26B092-486C-43F9-BFBA-1AB325C92635}" type="datetimeFigureOut">
              <a:rPr lang="uk-UA" smtClean="0"/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72A6D8-1D32-499E-92DB-C21ACEE4A0FE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26B092-486C-43F9-BFBA-1AB325C92635}" type="datetimeFigureOut">
              <a:rPr lang="uk-UA" smtClean="0"/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72A6D8-1D32-499E-92DB-C21ACEE4A0FE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26B092-486C-43F9-BFBA-1AB325C92635}" type="datetimeFigureOut">
              <a:rPr lang="uk-UA" smtClean="0"/>
            </a:fld>
            <a:endParaRPr lang="uk-UA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72A6D8-1D32-499E-92DB-C21ACEE4A0FE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26B092-486C-43F9-BFBA-1AB325C92635}" type="datetimeFigureOut">
              <a:rPr lang="uk-UA" smtClean="0"/>
            </a:fld>
            <a:endParaRPr lang="uk-UA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72A6D8-1D32-499E-92DB-C21ACEE4A0FE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26B092-486C-43F9-BFBA-1AB325C92635}" type="datetimeFigureOut">
              <a:rPr lang="uk-UA" smtClean="0"/>
            </a:fld>
            <a:endParaRPr lang="uk-UA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72A6D8-1D32-499E-92DB-C21ACEE4A0FE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26B092-486C-43F9-BFBA-1AB325C92635}" type="datetimeFigureOut">
              <a:rPr lang="uk-UA" smtClean="0"/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72A6D8-1D32-499E-92DB-C21ACEE4A0FE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26B092-486C-43F9-BFBA-1AB325C92635}" type="datetimeFigureOut">
              <a:rPr lang="uk-UA" smtClean="0"/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72A6D8-1D32-499E-92DB-C21ACEE4A0FE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26B092-486C-43F9-BFBA-1AB325C92635}" type="datetimeFigureOut">
              <a:rPr lang="uk-UA" smtClean="0"/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72A6D8-1D32-499E-92DB-C21ACEE4A0FE}" type="slidenum">
              <a:rPr lang="uk-UA" smtClean="0"/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image" Target="../media/image17.png"/><Relationship Id="rId18" Type="http://schemas.openxmlformats.org/officeDocument/2006/relationships/image" Target="../media/image18.png"/><Relationship Id="rId19" Type="http://schemas.openxmlformats.org/officeDocument/2006/relationships/image" Target="../media/image19.png"/><Relationship Id="rId20" Type="http://schemas.openxmlformats.org/officeDocument/2006/relationships/image" Target="../media/image20.png"/><Relationship Id="rId21" Type="http://schemas.openxmlformats.org/officeDocument/2006/relationships/slideLayout" Target="../slideLayouts/slideLayout1.xml"/><Relationship Id="rId22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60"/>
            <a:ext cx="12192000" cy="683287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5090" y="4134378"/>
            <a:ext cx="2355163" cy="203804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0752" y="4682671"/>
            <a:ext cx="2641026" cy="2507115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367" y="4682672"/>
            <a:ext cx="2507115" cy="2507115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397" y="4363235"/>
            <a:ext cx="2173657" cy="1973280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581435" y="5023239"/>
            <a:ext cx="1561646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66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bg1">
                    <a:lumMod val="9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Ч  А</a:t>
            </a:r>
            <a:endParaRPr lang="ru-RU" sz="66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bg1">
                  <a:lumMod val="9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2363647" y="5612716"/>
            <a:ext cx="1635384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66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bg1">
                    <a:lumMod val="9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Ц  А</a:t>
            </a:r>
            <a:endParaRPr lang="ru-RU" sz="66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bg1">
                  <a:lumMod val="9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4187593" y="4826446"/>
            <a:ext cx="1535998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66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bg1">
                    <a:lumMod val="9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Ц  Е</a:t>
            </a:r>
            <a:endParaRPr lang="ru-RU" sz="66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bg1">
                  <a:lumMod val="9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6055656" y="5689637"/>
            <a:ext cx="1462260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66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bg1">
                    <a:lumMod val="9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Ч  Е</a:t>
            </a:r>
            <a:endParaRPr lang="ru-RU" sz="66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bg1">
                  <a:lumMod val="9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21" name="Овал 20"/>
          <p:cNvSpPr/>
          <p:nvPr/>
        </p:nvSpPr>
        <p:spPr>
          <a:xfrm>
            <a:off x="1234949" y="614866"/>
            <a:ext cx="4843367" cy="3296962"/>
          </a:xfrm>
          <a:prstGeom prst="ellipse">
            <a:avLst/>
          </a:prstGeom>
          <a:solidFill>
            <a:schemeClr val="lt1">
              <a:alpha val="94000"/>
            </a:schemeClr>
          </a:solidFill>
          <a:ln w="57150">
            <a:solidFill>
              <a:schemeClr val="tx1"/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50173" y="563998"/>
            <a:ext cx="3091694" cy="3091694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027" y="855093"/>
            <a:ext cx="3016299" cy="3016299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5258" y="813396"/>
            <a:ext cx="2603846" cy="2603846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30527" y="573896"/>
            <a:ext cx="3478332" cy="3478332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37874" y="545752"/>
            <a:ext cx="3471449" cy="3471449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30254" y="609664"/>
            <a:ext cx="3030094" cy="3030094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086" y="743882"/>
            <a:ext cx="2464585" cy="2828315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1253" y="1241545"/>
            <a:ext cx="3167576" cy="2440592"/>
          </a:xfrm>
          <a:prstGeom prst="rect">
            <a:avLst/>
          </a:prstGeom>
        </p:spPr>
      </p:pic>
      <p:pic>
        <p:nvPicPr>
          <p:cNvPr id="43" name="Рисунок 4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55064" y="790138"/>
            <a:ext cx="2818782" cy="2818782"/>
          </a:xfrm>
          <a:prstGeom prst="rect">
            <a:avLst/>
          </a:prstGeom>
        </p:spPr>
      </p:pic>
      <p:pic>
        <p:nvPicPr>
          <p:cNvPr id="41" name="Рисунок 40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41322" y="750654"/>
            <a:ext cx="2742857" cy="2742857"/>
          </a:xfrm>
          <a:prstGeom prst="rect">
            <a:avLst/>
          </a:prstGeom>
        </p:spPr>
      </p:pic>
      <p:pic>
        <p:nvPicPr>
          <p:cNvPr id="47" name="Рисунок 46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367" y="729587"/>
            <a:ext cx="3631496" cy="2723622"/>
          </a:xfrm>
          <a:prstGeom prst="rect">
            <a:avLst/>
          </a:prstGeom>
        </p:spPr>
      </p:pic>
      <p:pic>
        <p:nvPicPr>
          <p:cNvPr id="45" name="Рисунок 44" descr="C:\Users\yanag\OneDrive\Робочий стіл\Без назви-1.pngБез назви-1"/>
          <p:cNvPicPr>
            <a:picLocks noChangeAspect="1"/>
          </p:cNvPicPr>
          <p:nvPr/>
        </p:nvPicPr>
        <p:blipFill>
          <a:blip r:embed="rId18"/>
          <a:srcRect l="146" r="146"/>
          <a:stretch>
            <a:fillRect/>
          </a:stretch>
        </p:blipFill>
        <p:spPr>
          <a:xfrm>
            <a:off x="2103272" y="389356"/>
            <a:ext cx="3393773" cy="3403401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85105" y="813705"/>
            <a:ext cx="2753648" cy="2750589"/>
          </a:xfrm>
          <a:prstGeom prst="rect">
            <a:avLst/>
          </a:prstGeom>
        </p:spPr>
      </p:pic>
      <p:pic>
        <p:nvPicPr>
          <p:cNvPr id="55" name="Рисунок 54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00" y="-37531"/>
            <a:ext cx="858370" cy="850927"/>
          </a:xfrm>
          <a:prstGeom prst="rect">
            <a:avLst/>
          </a:prstGeom>
        </p:spPr>
      </p:pic>
      <p:pic>
        <p:nvPicPr>
          <p:cNvPr id="56" name="Рисунок 55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7563" y="697269"/>
            <a:ext cx="3467016" cy="3436955"/>
          </a:xfrm>
          <a:prstGeom prst="rect">
            <a:avLst/>
          </a:prstGeom>
        </p:spPr>
      </p:pic>
      <p:pic>
        <p:nvPicPr>
          <p:cNvPr id="198" name="Picture 197" descr="ima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8430661" y="3417242"/>
            <a:ext cx="1809750" cy="2857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3.33333E-6 L -0.02553 0.45416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76" y="22708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2000" fill="hold"/>
                                        <p:tgtEl>
                                          <p:spTgt spid="23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4.07407E-6 L -0.17578 0.40277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789" y="20139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7" dur="2000" fill="hold"/>
                                        <p:tgtEl>
                                          <p:spTgt spid="43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2.59259E-6 L 0.27213 0.51111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607" y="25556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1" dur="2000" fill="hold"/>
                                        <p:tgtEl>
                                          <p:spTgt spid="41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96296E-6 L 0.10742 0.42222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65" y="21111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5" dur="2000" fill="hold"/>
                                        <p:tgtEl>
                                          <p:spTgt spid="2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3.33333E-6 L 0.28086 0.47338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036" y="23657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9" dur="2000" fill="hold"/>
                                        <p:tgtEl>
                                          <p:spTgt spid="3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1.11111E-6 L -0.03008 0.49259 " pathEditMode="relative" rAng="0" ptsTypes="AA">
                                      <p:cBhvr>
                                        <p:cTn id="81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0" y="24630"/>
                                    </p:animMotion>
                                  </p:childTnLst>
                                </p:cTn>
                              </p:par>
                              <p:par>
                                <p:cTn id="8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3" dur="2000" fill="hold"/>
                                        <p:tgtEl>
                                          <p:spTgt spid="4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3.33333E-6 L 0.11446 0.41227 " pathEditMode="relative" rAng="0" ptsTypes="AA">
                                      <p:cBhvr>
                                        <p:cTn id="95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16" y="20602"/>
                                    </p:animMotion>
                                  </p:childTnLst>
                                </p:cTn>
                              </p:par>
                              <p:par>
                                <p:cTn id="9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7" dur="2000" fill="hold"/>
                                        <p:tgtEl>
                                          <p:spTgt spid="29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3.7037E-6 L -0.18959 0.44189 " pathEditMode="relative" rAng="0" ptsTypes="AA">
                                      <p:cBhvr>
                                        <p:cTn id="109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479" y="22083"/>
                                    </p:animMotion>
                                  </p:childTnLst>
                                </p:cTn>
                              </p:par>
                              <p:par>
                                <p:cTn id="11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1" dur="2000" fill="hold"/>
                                        <p:tgtEl>
                                          <p:spTgt spid="39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1.85185E-6 L 0.28672 0.48657 " pathEditMode="relative" rAng="0" ptsTypes="AA">
                                      <p:cBhvr>
                                        <p:cTn id="123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336" y="24329"/>
                                    </p:animMotion>
                                  </p:childTnLst>
                                </p:cTn>
                              </p:par>
                              <p:par>
                                <p:cTn id="12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5" dur="2000" fill="hold"/>
                                        <p:tgtEl>
                                          <p:spTgt spid="33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3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2.59259E-6 L -0.17357 0.41343 " pathEditMode="relative" rAng="0" ptsTypes="AA">
                                      <p:cBhvr>
                                        <p:cTn id="137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685" y="20671"/>
                                    </p:animMotion>
                                  </p:childTnLst>
                                </p:cTn>
                              </p:par>
                              <p:par>
                                <p:cTn id="13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9" dur="2000" fill="hold"/>
                                        <p:tgtEl>
                                          <p:spTgt spid="35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4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4.07407E-6 L 0.10743 0.42222 " pathEditMode="relative" rAng="0" ptsTypes="AA">
                                      <p:cBhvr>
                                        <p:cTn id="151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65" y="21111"/>
                                    </p:animMotion>
                                  </p:childTnLst>
                                </p:cTn>
                              </p:par>
                              <p:par>
                                <p:cTn id="15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3" dur="2000" fill="hold"/>
                                        <p:tgtEl>
                                          <p:spTgt spid="25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5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1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2.22222E-6 L 0.24296 0.52199 " pathEditMode="relative" rAng="0" ptsTypes="AA">
                                      <p:cBhvr>
                                        <p:cTn id="165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148" y="26088"/>
                                    </p:animMotion>
                                  </p:childTnLst>
                                </p:cTn>
                              </p:par>
                              <p:par>
                                <p:cTn id="16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7" dur="2000" fill="hold"/>
                                        <p:tgtEl>
                                          <p:spTgt spid="45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7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5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7.40741E-7 L 0.27838 0.51366 " pathEditMode="relative" rAng="0" ptsTypes="AA">
                                      <p:cBhvr>
                                        <p:cTn id="179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919" y="25671"/>
                                    </p:animMotion>
                                  </p:childTnLst>
                                </p:cTn>
                              </p:par>
                              <p:par>
                                <p:cTn id="18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1" dur="2000" fill="hold"/>
                                        <p:tgtEl>
                                          <p:spTgt spid="31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>
                      <p:stCondLst>
                        <p:cond delay="indefinite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8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7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8" fill="hold">
                      <p:stCondLst>
                        <p:cond delay="0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2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96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BE924D1E-90D9-4BB9-8CC9-338821B1758C}"/>
</file>

<file path=customXml/itemProps2.xml><?xml version="1.0" encoding="utf-8"?>
<ds:datastoreItem xmlns:ds="http://schemas.openxmlformats.org/officeDocument/2006/customXml" ds:itemID="{E3B57875-6E4C-411C-95A0-49B746089E07}"/>
</file>

<file path=customXml/itemProps3.xml><?xml version="1.0" encoding="utf-8"?>
<ds:datastoreItem xmlns:ds="http://schemas.openxmlformats.org/officeDocument/2006/customXml" ds:itemID="{48812451-9A3C-4E67-B71D-E67DB2D4FA8B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16</Words>
  <Application>WPS Slides</Application>
  <PresentationFormat>Широкоэкранный</PresentationFormat>
  <Paragraphs>8</Paragraphs>
  <Slides>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9" baseType="lpstr">
      <vt:lpstr>Arial</vt:lpstr>
      <vt:lpstr>SimSun</vt:lpstr>
      <vt:lpstr>Wingdings</vt:lpstr>
      <vt:lpstr>Calibri Light</vt:lpstr>
      <vt:lpstr>Calibri</vt:lpstr>
      <vt:lpstr>Microsoft YaHei</vt:lpstr>
      <vt:lpstr>Arial Unicode MS</vt:lpstr>
      <vt:lpstr>Тема Office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Наталия Панкратова</dc:creator>
  <cp:lastModifiedBy>yanag</cp:lastModifiedBy>
  <cp:revision>4</cp:revision>
  <dcterms:created xsi:type="dcterms:W3CDTF">2024-12-27T16:06:00Z</dcterms:created>
  <dcterms:modified xsi:type="dcterms:W3CDTF">2025-05-07T12:47:59Z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F26D4BDB5513474D9A4D81CDA12CF30A_12</vt:lpwstr>
  </property>
  <property fmtid="{D5CDD505-2E9C-101B-9397-08002B2CF9AE}" pid="3" name="KSOProductBuildVer">
    <vt:lpwstr>1033-12.2.0.20795</vt:lpwstr>
  </property>
  <property fmtid="{D5CDD505-2E9C-101B-9397-08002B2CF9AE}" pid="4" name="ContentTypeId">
    <vt:lpwstr>0x010100F36324872565BB459892B1B9D623CC6C</vt:lpwstr>
  </property>
</Properties>
</file>