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14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71" y="4175374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248147" y="1693999"/>
            <a:ext cx="2173304" cy="3816078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3255" y="4193047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55" y="3836993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994396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6099106"/>
            <a:ext cx="682238" cy="6907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12979"/>
            <a:ext cx="2423812" cy="24238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10" y="2560121"/>
            <a:ext cx="687837" cy="6878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1" r="20096" b="42651"/>
          <a:stretch/>
        </p:blipFill>
        <p:spPr>
          <a:xfrm>
            <a:off x="2248147" y="1722532"/>
            <a:ext cx="2173304" cy="2143485"/>
          </a:xfrm>
          <a:prstGeom prst="rect">
            <a:avLst/>
          </a:prstGeom>
          <a:effectLst>
            <a:glow>
              <a:schemeClr val="bg1">
                <a:alpha val="0"/>
              </a:schemeClr>
            </a:glow>
            <a:reflection endPos="0" dist="50800" dir="5400000" sy="-100000" algn="bl" rotWithShape="0"/>
            <a:softEdge rad="787400"/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8955" y="5024380"/>
            <a:ext cx="1427967" cy="18711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2" y="851856"/>
            <a:ext cx="949025" cy="94902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2" y="3868233"/>
            <a:ext cx="968709" cy="9687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4866">
            <a:off x="9548825" y="4619624"/>
            <a:ext cx="657332" cy="65733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941" flipH="1">
            <a:off x="7240835" y="5656976"/>
            <a:ext cx="1132682" cy="1132682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23" y="4038504"/>
            <a:ext cx="1173931" cy="1173931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45" y="4146764"/>
            <a:ext cx="622983" cy="91370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629">
            <a:off x="5330978" y="5124356"/>
            <a:ext cx="952014" cy="8851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45" y="1569475"/>
            <a:ext cx="1608922" cy="16089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3942" y="4697350"/>
            <a:ext cx="1691877" cy="2216990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06288" y="4252265"/>
            <a:ext cx="14573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23776 0.696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3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23632 0.23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-0.01276 0.463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57565 0.1652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9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38841 -0.0347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11836 0.216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-0.35625 0.1944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24674 0.0666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41901 0.5222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2024-08-15T14:11:46Z</dcterms:created>
  <dcterms:modified xsi:type="dcterms:W3CDTF">2024-11-19T11:15:05Z</dcterms:modified>
</cp:coreProperties>
</file>