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68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3D7447-31C4-4EB0-18AB-E25D22FDC0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620BE296-E996-D016-2FC9-279216DE20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7557CD7-0EC3-249B-4A52-A241EEF2E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E46E5-E136-41A2-B9AE-1FC048898F8A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376F6F6-12BB-425D-181F-3A97D8F8D4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66E6F39-2171-EA05-D278-D61237100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C1326-4D24-4365-B2B6-089864F431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95903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A85571-CF37-69C5-E38F-48B6755AD2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6806C566-EF4B-2CC3-5B7C-6BEF30F000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EDB7EEA-A0D1-B426-B206-44E2227A48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E46E5-E136-41A2-B9AE-1FC048898F8A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9A70709-CA1F-F2EC-8119-B23907E87C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63E61EE-535D-6697-2A4C-321E3E20C9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C1326-4D24-4365-B2B6-089864F431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16230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F4BFA322-CC47-9CDE-0A49-CA54BFAD492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87CE31A5-4FFD-62D3-0F0A-E34F42E987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FD2C1EB-CDC8-28BC-1D0E-CE0E75D2B8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E46E5-E136-41A2-B9AE-1FC048898F8A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FB6B288-B8CF-8FB0-4A1E-F90650850B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52387DB-E919-C838-F2DF-3BE03AC4FB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C1326-4D24-4365-B2B6-089864F431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82258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F86CD8-FFB2-3682-B741-3A15EF18A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C270AADA-833E-E57C-9094-1F9EF8A745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18F1FA5-7596-A664-6633-BDE9993C3D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E46E5-E136-41A2-B9AE-1FC048898F8A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6CE6576-60A2-76A8-B540-02987D8480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44B1BDA-F3F5-984D-9B80-C2093F7676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C1326-4D24-4365-B2B6-089864F431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69641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3232C4-F9E9-7A7F-C2A6-8728C7DFB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CF954B62-E97E-04D3-D8E4-0F548AD360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C2621DD-942C-476F-114B-ED07458A47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E46E5-E136-41A2-B9AE-1FC048898F8A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5789D8C-AA9F-7F48-5CDD-69AD48BD31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229CBC5-77B5-9295-DFEB-A62229EB0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C1326-4D24-4365-B2B6-089864F431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40303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4011A8-7917-5F9D-C9C5-1A79829629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06651EF-FC76-479E-64AA-2C5F472636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3B3853C5-56F3-A5C8-9556-8A002BBA90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98254419-28DA-7BF2-F24C-E5A7F1E036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E46E5-E136-41A2-B9AE-1FC048898F8A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1906931E-DBAD-A741-E508-DA18145EBE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F71ABB15-AE4B-7EA5-9B9E-78B97B452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C1326-4D24-4365-B2B6-089864F431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29361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E9588C-061D-3FA4-0082-08696D1ACE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D552341B-3CCB-7046-7C13-057BF484E3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49D59F5E-FEE1-40CA-C001-C19CBDA0D0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9C0CC764-501B-D4AD-B1C0-92C5AAB30A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C4A1A13A-C29C-E93F-9212-C774A75978D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3385749E-4F5B-3655-66B4-E5B729AF47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E46E5-E136-41A2-B9AE-1FC048898F8A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5AE67590-7605-29DE-022A-2DE771B801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015B9C32-2644-8B56-55C3-9E98F99A4A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C1326-4D24-4365-B2B6-089864F431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43890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A72631-3B77-8BD7-B7EE-2FDC665EC4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BA85F44F-15B0-616D-7CC5-2AF3970083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E46E5-E136-41A2-B9AE-1FC048898F8A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D4AEFF61-A252-03BE-7D22-6601E65D0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C142BAF3-5E5C-281F-E746-40A113AB8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C1326-4D24-4365-B2B6-089864F431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31732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F4F28381-D253-6A14-557A-AE888069FF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E46E5-E136-41A2-B9AE-1FC048898F8A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716F3FED-DA07-D922-041F-11BE57F5D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1BC01DF0-E654-F08E-A7B1-E4F4EAFEFC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C1326-4D24-4365-B2B6-089864F431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84176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629225-ECEE-26E9-DD8E-AC52737D1E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E12A85AD-1953-C4D4-19D5-BADE821851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22FE5B09-DE0A-5A19-5FD9-3B909B5A5C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3630D2FE-3BA4-810E-2B57-0815A14816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E46E5-E136-41A2-B9AE-1FC048898F8A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28B138E1-6DCB-D3E6-2CFE-40E6EF6F8F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785AC83D-7BFF-E8DF-A09B-2BA02CE5A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C1326-4D24-4365-B2B6-089864F431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75958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39AC25-D2F8-9E2A-2A06-F864978885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9C395409-AC40-42D6-CE7A-C381EB33B5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030C0C1A-7F44-5CE5-EACC-6EA075FED6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364D4F98-ED11-62F9-847A-C1602207F1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E46E5-E136-41A2-B9AE-1FC048898F8A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161F59B-C5F7-3915-7688-52F095387E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1E55B44-2A54-710E-5119-C7E44D6A8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C1326-4D24-4365-B2B6-089864F431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719458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63911776-BEF4-9A26-878E-8F35740F1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B31CA91A-2BE4-C107-AE65-F0B5A7CB04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B227637-F277-85C3-C8E7-5630DCCBAF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D0E46E5-E136-41A2-B9AE-1FC048898F8A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BE1905C-6D4F-51EE-21BF-FB40BB8651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4F9E460-ED0D-FD71-CE8A-D683CE3146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77C1326-4D24-4365-B2B6-089864F431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9330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Relationship Id="rId32" Type="http://schemas.openxmlformats.org/officeDocument/2006/relationships/image" Target="../media/image31.png"/><Relationship Id="rId33" Type="http://schemas.openxmlformats.org/officeDocument/2006/relationships/image" Target="../media/image32.png"/><Relationship Id="rId3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44C097A-89FE-557E-B81A-BC16086812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58620"/>
            <a:ext cx="12192000" cy="7100595"/>
          </a:xfrm>
          <a:prstGeom prst="rect">
            <a:avLst/>
          </a:prstGeom>
        </p:spPr>
      </p:pic>
      <p:grpSp>
        <p:nvGrpSpPr>
          <p:cNvPr id="11" name="Групувати 10">
            <a:extLst>
              <a:ext uri="{FF2B5EF4-FFF2-40B4-BE49-F238E27FC236}">
                <a16:creationId xmlns:a16="http://schemas.microsoft.com/office/drawing/2014/main" id="{9EB4AF5B-C323-AAC7-72C3-C34089582882}"/>
              </a:ext>
            </a:extLst>
          </p:cNvPr>
          <p:cNvGrpSpPr/>
          <p:nvPr/>
        </p:nvGrpSpPr>
        <p:grpSpPr>
          <a:xfrm>
            <a:off x="2736846" y="852625"/>
            <a:ext cx="2340000" cy="2340000"/>
            <a:chOff x="2736846" y="852625"/>
            <a:chExt cx="2340000" cy="2340000"/>
          </a:xfrm>
        </p:grpSpPr>
        <p:sp>
          <p:nvSpPr>
            <p:cNvPr id="6" name="Прямокутник: округлені кути 5">
              <a:extLst>
                <a:ext uri="{FF2B5EF4-FFF2-40B4-BE49-F238E27FC236}">
                  <a16:creationId xmlns:a16="http://schemas.microsoft.com/office/drawing/2014/main" id="{BAE267A4-15D6-2706-1A6D-917F75A1F0C9}"/>
                </a:ext>
              </a:extLst>
            </p:cNvPr>
            <p:cNvSpPr/>
            <p:nvPr/>
          </p:nvSpPr>
          <p:spPr>
            <a:xfrm>
              <a:off x="2736846" y="852625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Рисунок 3" descr="Зображення, що містить тигр, великий кіт, Бенгальський тигр, Тигр амурський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A8152664-90EB-6060-8977-E9F57EE4752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1820" y="1005158"/>
              <a:ext cx="2036621" cy="2036621"/>
            </a:xfrm>
            <a:prstGeom prst="rect">
              <a:avLst/>
            </a:prstGeom>
          </p:spPr>
        </p:pic>
      </p:grpSp>
      <p:grpSp>
        <p:nvGrpSpPr>
          <p:cNvPr id="14" name="Групувати 13">
            <a:extLst>
              <a:ext uri="{FF2B5EF4-FFF2-40B4-BE49-F238E27FC236}">
                <a16:creationId xmlns:a16="http://schemas.microsoft.com/office/drawing/2014/main" id="{C1883CBA-86AF-7E27-E080-171330041957}"/>
              </a:ext>
            </a:extLst>
          </p:cNvPr>
          <p:cNvGrpSpPr/>
          <p:nvPr/>
        </p:nvGrpSpPr>
        <p:grpSpPr>
          <a:xfrm>
            <a:off x="5283674" y="852625"/>
            <a:ext cx="2340000" cy="2427316"/>
            <a:chOff x="5283674" y="852625"/>
            <a:chExt cx="2340000" cy="2427316"/>
          </a:xfrm>
        </p:grpSpPr>
        <p:sp>
          <p:nvSpPr>
            <p:cNvPr id="9" name="Прямокутник: округлені кути 8">
              <a:extLst>
                <a:ext uri="{FF2B5EF4-FFF2-40B4-BE49-F238E27FC236}">
                  <a16:creationId xmlns:a16="http://schemas.microsoft.com/office/drawing/2014/main" id="{5EBA8B1F-1815-32A0-9C3E-094F39F64111}"/>
                </a:ext>
              </a:extLst>
            </p:cNvPr>
            <p:cNvSpPr/>
            <p:nvPr/>
          </p:nvSpPr>
          <p:spPr>
            <a:xfrm>
              <a:off x="5283674" y="852625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3" name="Рисунок 12" descr="Зображення, що містить носоріг, ссавець, морда, Білий носоріг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48208C6E-A738-172B-35CA-031C3C898E0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3674" y="939941"/>
              <a:ext cx="2340000" cy="2340000"/>
            </a:xfrm>
            <a:prstGeom prst="rect">
              <a:avLst/>
            </a:prstGeom>
          </p:spPr>
        </p:pic>
      </p:grpSp>
      <p:grpSp>
        <p:nvGrpSpPr>
          <p:cNvPr id="17" name="Групувати 16">
            <a:extLst>
              <a:ext uri="{FF2B5EF4-FFF2-40B4-BE49-F238E27FC236}">
                <a16:creationId xmlns:a16="http://schemas.microsoft.com/office/drawing/2014/main" id="{CA83B630-9E0C-86BC-856E-E46481E3E276}"/>
              </a:ext>
            </a:extLst>
          </p:cNvPr>
          <p:cNvGrpSpPr/>
          <p:nvPr/>
        </p:nvGrpSpPr>
        <p:grpSpPr>
          <a:xfrm>
            <a:off x="2749287" y="3308962"/>
            <a:ext cx="2340000" cy="2340000"/>
            <a:chOff x="2749287" y="3308962"/>
            <a:chExt cx="2340000" cy="2340000"/>
          </a:xfrm>
        </p:grpSpPr>
        <p:sp>
          <p:nvSpPr>
            <p:cNvPr id="10" name="Прямокутник: округлені кути 9">
              <a:extLst>
                <a:ext uri="{FF2B5EF4-FFF2-40B4-BE49-F238E27FC236}">
                  <a16:creationId xmlns:a16="http://schemas.microsoft.com/office/drawing/2014/main" id="{A8B104B6-4F7E-CB06-2854-C19E86093801}"/>
                </a:ext>
              </a:extLst>
            </p:cNvPr>
            <p:cNvSpPr/>
            <p:nvPr/>
          </p:nvSpPr>
          <p:spPr>
            <a:xfrm>
              <a:off x="2749287" y="3308962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6" name="Рисунок 15" descr="Зображення, що містить ведмідь, ссавець, морда, Ведмідь білий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2E359542-2944-FD5C-F5A9-DDE9E73191C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05834" y="3429000"/>
              <a:ext cx="2202024" cy="2202024"/>
            </a:xfrm>
            <a:prstGeom prst="rect">
              <a:avLst/>
            </a:prstGeom>
          </p:spPr>
        </p:pic>
      </p:grpSp>
      <p:grpSp>
        <p:nvGrpSpPr>
          <p:cNvPr id="20" name="Групувати 19">
            <a:extLst>
              <a:ext uri="{FF2B5EF4-FFF2-40B4-BE49-F238E27FC236}">
                <a16:creationId xmlns:a16="http://schemas.microsoft.com/office/drawing/2014/main" id="{93E992D1-1793-5A53-BC83-B5525B24AE5F}"/>
              </a:ext>
            </a:extLst>
          </p:cNvPr>
          <p:cNvGrpSpPr/>
          <p:nvPr/>
        </p:nvGrpSpPr>
        <p:grpSpPr>
          <a:xfrm>
            <a:off x="5283674" y="3308962"/>
            <a:ext cx="2435290" cy="2435290"/>
            <a:chOff x="5283674" y="3308962"/>
            <a:chExt cx="2435290" cy="2435290"/>
          </a:xfrm>
        </p:grpSpPr>
        <p:sp>
          <p:nvSpPr>
            <p:cNvPr id="8" name="Прямокутник: округлені кути 7">
              <a:extLst>
                <a:ext uri="{FF2B5EF4-FFF2-40B4-BE49-F238E27FC236}">
                  <a16:creationId xmlns:a16="http://schemas.microsoft.com/office/drawing/2014/main" id="{D060AB22-FF65-C581-106A-EF9B139B8FF0}"/>
                </a:ext>
              </a:extLst>
            </p:cNvPr>
            <p:cNvSpPr/>
            <p:nvPr/>
          </p:nvSpPr>
          <p:spPr>
            <a:xfrm>
              <a:off x="5283674" y="3308962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9" name="Рисунок 18" descr="Зображення, що містить Фігурка тварини, морда, свиня, ссавець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BCE13D93-D8BF-7A7A-FB61-332B9213778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3674" y="3308962"/>
              <a:ext cx="2435290" cy="2435290"/>
            </a:xfrm>
            <a:prstGeom prst="rect">
              <a:avLst/>
            </a:prstGeom>
          </p:spPr>
        </p:pic>
      </p:grpSp>
      <p:grpSp>
        <p:nvGrpSpPr>
          <p:cNvPr id="32" name="Групувати 31">
            <a:extLst>
              <a:ext uri="{FF2B5EF4-FFF2-40B4-BE49-F238E27FC236}">
                <a16:creationId xmlns:a16="http://schemas.microsoft.com/office/drawing/2014/main" id="{C6E3EE1A-C599-7A34-772B-B64552D1A6E5}"/>
              </a:ext>
            </a:extLst>
          </p:cNvPr>
          <p:cNvGrpSpPr/>
          <p:nvPr/>
        </p:nvGrpSpPr>
        <p:grpSpPr>
          <a:xfrm>
            <a:off x="5283674" y="3308962"/>
            <a:ext cx="2340000" cy="2340000"/>
            <a:chOff x="5283674" y="3308962"/>
            <a:chExt cx="2340000" cy="2340000"/>
          </a:xfrm>
        </p:grpSpPr>
        <p:sp>
          <p:nvSpPr>
            <p:cNvPr id="28" name="Прямокутник: округлені кути 27">
              <a:extLst>
                <a:ext uri="{FF2B5EF4-FFF2-40B4-BE49-F238E27FC236}">
                  <a16:creationId xmlns:a16="http://schemas.microsoft.com/office/drawing/2014/main" id="{B2AEE020-BA7C-66BF-1FBE-95942E7C7254}"/>
                </a:ext>
              </a:extLst>
            </p:cNvPr>
            <p:cNvSpPr/>
            <p:nvPr/>
          </p:nvSpPr>
          <p:spPr>
            <a:xfrm>
              <a:off x="5283674" y="3308962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0" name="Рисунок 29" descr="Зображення, що містить будівля, дерево, вікно, картина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EEBBC19F-B2BF-1A26-6242-6188C461799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48597" y="3521530"/>
              <a:ext cx="2010153" cy="2010153"/>
            </a:xfrm>
            <a:prstGeom prst="rect">
              <a:avLst/>
            </a:prstGeom>
          </p:spPr>
        </p:pic>
      </p:grpSp>
      <p:grpSp>
        <p:nvGrpSpPr>
          <p:cNvPr id="35" name="Групувати 34">
            <a:extLst>
              <a:ext uri="{FF2B5EF4-FFF2-40B4-BE49-F238E27FC236}">
                <a16:creationId xmlns:a16="http://schemas.microsoft.com/office/drawing/2014/main" id="{AAE507A4-DFBE-AA0D-34ED-C5B828E790E3}"/>
              </a:ext>
            </a:extLst>
          </p:cNvPr>
          <p:cNvGrpSpPr/>
          <p:nvPr/>
        </p:nvGrpSpPr>
        <p:grpSpPr>
          <a:xfrm>
            <a:off x="2736846" y="3299993"/>
            <a:ext cx="2340000" cy="2340000"/>
            <a:chOff x="2736846" y="3299993"/>
            <a:chExt cx="2340000" cy="2340000"/>
          </a:xfrm>
        </p:grpSpPr>
        <p:sp>
          <p:nvSpPr>
            <p:cNvPr id="25" name="Прямокутник: округлені кути 24">
              <a:extLst>
                <a:ext uri="{FF2B5EF4-FFF2-40B4-BE49-F238E27FC236}">
                  <a16:creationId xmlns:a16="http://schemas.microsoft.com/office/drawing/2014/main" id="{9CABD037-27C4-1B80-BEAC-9412FF00F24B}"/>
                </a:ext>
              </a:extLst>
            </p:cNvPr>
            <p:cNvSpPr/>
            <p:nvPr/>
          </p:nvSpPr>
          <p:spPr>
            <a:xfrm>
              <a:off x="2736846" y="3299993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4" name="Рисунок 33" descr="Зображення, що містить картина, небо, малюнок, квітка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A33B7A3D-10B1-632F-EE15-0871267C076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81886" y="3451682"/>
              <a:ext cx="2036622" cy="2036622"/>
            </a:xfrm>
            <a:prstGeom prst="rect">
              <a:avLst/>
            </a:prstGeom>
          </p:spPr>
        </p:pic>
      </p:grpSp>
      <p:grpSp>
        <p:nvGrpSpPr>
          <p:cNvPr id="38" name="Групувати 37">
            <a:extLst>
              <a:ext uri="{FF2B5EF4-FFF2-40B4-BE49-F238E27FC236}">
                <a16:creationId xmlns:a16="http://schemas.microsoft.com/office/drawing/2014/main" id="{D5B65DCA-E6D9-85EC-42D1-88533E53207A}"/>
              </a:ext>
            </a:extLst>
          </p:cNvPr>
          <p:cNvGrpSpPr/>
          <p:nvPr/>
        </p:nvGrpSpPr>
        <p:grpSpPr>
          <a:xfrm>
            <a:off x="5283674" y="867136"/>
            <a:ext cx="2340000" cy="2340000"/>
            <a:chOff x="5283674" y="867136"/>
            <a:chExt cx="2340000" cy="2340000"/>
          </a:xfrm>
        </p:grpSpPr>
        <p:sp>
          <p:nvSpPr>
            <p:cNvPr id="27" name="Прямокутник: округлені кути 26">
              <a:extLst>
                <a:ext uri="{FF2B5EF4-FFF2-40B4-BE49-F238E27FC236}">
                  <a16:creationId xmlns:a16="http://schemas.microsoft.com/office/drawing/2014/main" id="{5864F619-0FB7-2C7F-10F8-DEB3D6807F96}"/>
                </a:ext>
              </a:extLst>
            </p:cNvPr>
            <p:cNvSpPr/>
            <p:nvPr/>
          </p:nvSpPr>
          <p:spPr>
            <a:xfrm>
              <a:off x="5283674" y="867136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7" name="Рисунок 36" descr="Зображення, що містить картина, квітка, рослина, малюнок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9B16D16B-8564-47BA-98F8-F8203C1E37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6647" y="1005158"/>
              <a:ext cx="2036621" cy="2036621"/>
            </a:xfrm>
            <a:prstGeom prst="rect">
              <a:avLst/>
            </a:prstGeom>
          </p:spPr>
        </p:pic>
      </p:grpSp>
      <p:grpSp>
        <p:nvGrpSpPr>
          <p:cNvPr id="41" name="Групувати 40">
            <a:extLst>
              <a:ext uri="{FF2B5EF4-FFF2-40B4-BE49-F238E27FC236}">
                <a16:creationId xmlns:a16="http://schemas.microsoft.com/office/drawing/2014/main" id="{9D324FCC-D555-81CD-9AC4-02D1EF970A9F}"/>
              </a:ext>
            </a:extLst>
          </p:cNvPr>
          <p:cNvGrpSpPr/>
          <p:nvPr/>
        </p:nvGrpSpPr>
        <p:grpSpPr>
          <a:xfrm>
            <a:off x="2711535" y="808266"/>
            <a:ext cx="2398869" cy="2398869"/>
            <a:chOff x="2711535" y="808266"/>
            <a:chExt cx="2398869" cy="2398869"/>
          </a:xfrm>
        </p:grpSpPr>
        <p:sp>
          <p:nvSpPr>
            <p:cNvPr id="26" name="Прямокутник: округлені кути 25">
              <a:extLst>
                <a:ext uri="{FF2B5EF4-FFF2-40B4-BE49-F238E27FC236}">
                  <a16:creationId xmlns:a16="http://schemas.microsoft.com/office/drawing/2014/main" id="{1D7EC703-70C2-47DB-0D47-6CA68BB1ED8B}"/>
                </a:ext>
              </a:extLst>
            </p:cNvPr>
            <p:cNvSpPr/>
            <p:nvPr/>
          </p:nvSpPr>
          <p:spPr>
            <a:xfrm>
              <a:off x="2730197" y="852625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0" name="Рисунок 39" descr="Зображення, що містить мистецтво, Барвистість, коло, веселка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88DBB821-2F9F-D57B-C1EA-DA126ABC3F8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11535" y="808266"/>
              <a:ext cx="2398869" cy="2398869"/>
            </a:xfrm>
            <a:prstGeom prst="rect">
              <a:avLst/>
            </a:prstGeom>
          </p:spPr>
        </p:pic>
      </p:grpSp>
      <p:grpSp>
        <p:nvGrpSpPr>
          <p:cNvPr id="52" name="Групувати 51">
            <a:extLst>
              <a:ext uri="{FF2B5EF4-FFF2-40B4-BE49-F238E27FC236}">
                <a16:creationId xmlns:a16="http://schemas.microsoft.com/office/drawing/2014/main" id="{DEC71ACE-732C-5E8A-8850-6600356C30B7}"/>
              </a:ext>
            </a:extLst>
          </p:cNvPr>
          <p:cNvGrpSpPr/>
          <p:nvPr/>
        </p:nvGrpSpPr>
        <p:grpSpPr>
          <a:xfrm>
            <a:off x="2690618" y="861594"/>
            <a:ext cx="2421469" cy="2472353"/>
            <a:chOff x="2690618" y="861594"/>
            <a:chExt cx="2421469" cy="2472353"/>
          </a:xfrm>
        </p:grpSpPr>
        <p:sp>
          <p:nvSpPr>
            <p:cNvPr id="23" name="Прямокутник: округлені кути 22">
              <a:extLst>
                <a:ext uri="{FF2B5EF4-FFF2-40B4-BE49-F238E27FC236}">
                  <a16:creationId xmlns:a16="http://schemas.microsoft.com/office/drawing/2014/main" id="{68E6CA11-BCFF-72D9-F1DB-711603A78C30}"/>
                </a:ext>
              </a:extLst>
            </p:cNvPr>
            <p:cNvSpPr/>
            <p:nvPr/>
          </p:nvSpPr>
          <p:spPr>
            <a:xfrm>
              <a:off x="2730197" y="861594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1" name="Рисунок 50" descr="Зображення, що містить картинки, малюнок, Графіка, ілюстрація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01388542-9E2F-0633-DE02-0F4F2000585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0618" y="912478"/>
              <a:ext cx="2421469" cy="2421469"/>
            </a:xfrm>
            <a:prstGeom prst="rect">
              <a:avLst/>
            </a:prstGeom>
          </p:spPr>
        </p:pic>
      </p:grpSp>
      <p:grpSp>
        <p:nvGrpSpPr>
          <p:cNvPr id="55" name="Групувати 54">
            <a:extLst>
              <a:ext uri="{FF2B5EF4-FFF2-40B4-BE49-F238E27FC236}">
                <a16:creationId xmlns:a16="http://schemas.microsoft.com/office/drawing/2014/main" id="{2C87B077-E17C-1A01-A828-AC1464C54BB1}"/>
              </a:ext>
            </a:extLst>
          </p:cNvPr>
          <p:cNvGrpSpPr/>
          <p:nvPr/>
        </p:nvGrpSpPr>
        <p:grpSpPr>
          <a:xfrm>
            <a:off x="5283674" y="867135"/>
            <a:ext cx="2340000" cy="2340000"/>
            <a:chOff x="5283674" y="867135"/>
            <a:chExt cx="2340000" cy="2340000"/>
          </a:xfrm>
        </p:grpSpPr>
        <p:sp>
          <p:nvSpPr>
            <p:cNvPr id="24" name="Прямокутник: округлені кути 23">
              <a:extLst>
                <a:ext uri="{FF2B5EF4-FFF2-40B4-BE49-F238E27FC236}">
                  <a16:creationId xmlns:a16="http://schemas.microsoft.com/office/drawing/2014/main" id="{6371FB87-3C91-7AE7-B13C-219E5BD4E39D}"/>
                </a:ext>
              </a:extLst>
            </p:cNvPr>
            <p:cNvSpPr/>
            <p:nvPr/>
          </p:nvSpPr>
          <p:spPr>
            <a:xfrm>
              <a:off x="5283674" y="867135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4" name="Рисунок 53" descr="Зображення, що містить картина, малюнок, Дитяча творчість, ілюстрація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7B3117C3-DCE6-8A0E-1400-B672776AF26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2011" y="901958"/>
              <a:ext cx="2261344" cy="2261344"/>
            </a:xfrm>
            <a:prstGeom prst="rect">
              <a:avLst/>
            </a:prstGeom>
          </p:spPr>
        </p:pic>
      </p:grpSp>
      <p:grpSp>
        <p:nvGrpSpPr>
          <p:cNvPr id="58" name="Групувати 57">
            <a:extLst>
              <a:ext uri="{FF2B5EF4-FFF2-40B4-BE49-F238E27FC236}">
                <a16:creationId xmlns:a16="http://schemas.microsoft.com/office/drawing/2014/main" id="{38CCE9EC-4863-029B-2766-F6FFD12B3B74}"/>
              </a:ext>
            </a:extLst>
          </p:cNvPr>
          <p:cNvGrpSpPr/>
          <p:nvPr/>
        </p:nvGrpSpPr>
        <p:grpSpPr>
          <a:xfrm>
            <a:off x="2740521" y="3322234"/>
            <a:ext cx="2340000" cy="2340000"/>
            <a:chOff x="2740521" y="3322234"/>
            <a:chExt cx="2340000" cy="2340000"/>
          </a:xfrm>
        </p:grpSpPr>
        <p:sp>
          <p:nvSpPr>
            <p:cNvPr id="21" name="Прямокутник: округлені кути 20">
              <a:extLst>
                <a:ext uri="{FF2B5EF4-FFF2-40B4-BE49-F238E27FC236}">
                  <a16:creationId xmlns:a16="http://schemas.microsoft.com/office/drawing/2014/main" id="{85207E4A-4D4E-5540-C98D-5C3FBA6C32B0}"/>
                </a:ext>
              </a:extLst>
            </p:cNvPr>
            <p:cNvSpPr/>
            <p:nvPr/>
          </p:nvSpPr>
          <p:spPr>
            <a:xfrm>
              <a:off x="2740521" y="3322234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7" name="Рисунок 56" descr="Зображення, що містить мультфільм, ілюстрація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42D92057-5D4B-FF23-A2FD-B4A2B668C25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1819" y="3389574"/>
              <a:ext cx="2082147" cy="2142110"/>
            </a:xfrm>
            <a:prstGeom prst="rect">
              <a:avLst/>
            </a:prstGeom>
          </p:spPr>
        </p:pic>
      </p:grpSp>
      <p:grpSp>
        <p:nvGrpSpPr>
          <p:cNvPr id="61" name="Групувати 60">
            <a:extLst>
              <a:ext uri="{FF2B5EF4-FFF2-40B4-BE49-F238E27FC236}">
                <a16:creationId xmlns:a16="http://schemas.microsoft.com/office/drawing/2014/main" id="{F5681B87-032E-E99E-0F63-82FF9A2951ED}"/>
              </a:ext>
            </a:extLst>
          </p:cNvPr>
          <p:cNvGrpSpPr/>
          <p:nvPr/>
        </p:nvGrpSpPr>
        <p:grpSpPr>
          <a:xfrm>
            <a:off x="5064405" y="3207135"/>
            <a:ext cx="2696514" cy="2596643"/>
            <a:chOff x="5064405" y="3207135"/>
            <a:chExt cx="2696514" cy="2596643"/>
          </a:xfrm>
        </p:grpSpPr>
        <p:sp>
          <p:nvSpPr>
            <p:cNvPr id="22" name="Прямокутник: округлені кути 21">
              <a:extLst>
                <a:ext uri="{FF2B5EF4-FFF2-40B4-BE49-F238E27FC236}">
                  <a16:creationId xmlns:a16="http://schemas.microsoft.com/office/drawing/2014/main" id="{C5DCF04A-7CD0-F2C9-C62D-0F08078C325F}"/>
                </a:ext>
              </a:extLst>
            </p:cNvPr>
            <p:cNvSpPr/>
            <p:nvPr/>
          </p:nvSpPr>
          <p:spPr>
            <a:xfrm>
              <a:off x="5271233" y="3294451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0" name="Рисунок 59" descr="Зображення, що містить картинки, усміхнений, жовтий, мультфільм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E15D2DF7-ECC1-3AC0-6EEC-CEA07C5325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64405" y="3207135"/>
              <a:ext cx="2696514" cy="2596643"/>
            </a:xfrm>
            <a:prstGeom prst="rect">
              <a:avLst/>
            </a:prstGeom>
          </p:spPr>
        </p:pic>
      </p:grpSp>
      <p:grpSp>
        <p:nvGrpSpPr>
          <p:cNvPr id="64" name="Групувати 63">
            <a:extLst>
              <a:ext uri="{FF2B5EF4-FFF2-40B4-BE49-F238E27FC236}">
                <a16:creationId xmlns:a16="http://schemas.microsoft.com/office/drawing/2014/main" id="{7653829A-F617-6887-26E6-FA2564CFD2A0}"/>
              </a:ext>
            </a:extLst>
          </p:cNvPr>
          <p:cNvGrpSpPr/>
          <p:nvPr/>
        </p:nvGrpSpPr>
        <p:grpSpPr>
          <a:xfrm>
            <a:off x="2672184" y="814901"/>
            <a:ext cx="2398870" cy="2398870"/>
            <a:chOff x="2672184" y="814901"/>
            <a:chExt cx="2398870" cy="2398870"/>
          </a:xfrm>
        </p:grpSpPr>
        <p:sp>
          <p:nvSpPr>
            <p:cNvPr id="46" name="Прямокутник: округлені кути 45">
              <a:extLst>
                <a:ext uri="{FF2B5EF4-FFF2-40B4-BE49-F238E27FC236}">
                  <a16:creationId xmlns:a16="http://schemas.microsoft.com/office/drawing/2014/main" id="{4E339359-EDE3-BB8E-D026-5A40867DC476}"/>
                </a:ext>
              </a:extLst>
            </p:cNvPr>
            <p:cNvSpPr/>
            <p:nvPr/>
          </p:nvSpPr>
          <p:spPr>
            <a:xfrm>
              <a:off x="2724405" y="859261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3" name="Рисунок 62" descr="Зображення, що містить мультфільм, картинки, Анімація, Мультфільм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F2347A61-6CDD-F7C9-F1FC-131CA697461A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72184" y="814901"/>
              <a:ext cx="2398870" cy="2398870"/>
            </a:xfrm>
            <a:prstGeom prst="rect">
              <a:avLst/>
            </a:prstGeom>
          </p:spPr>
        </p:pic>
      </p:grpSp>
      <p:grpSp>
        <p:nvGrpSpPr>
          <p:cNvPr id="68" name="Групувати 67">
            <a:extLst>
              <a:ext uri="{FF2B5EF4-FFF2-40B4-BE49-F238E27FC236}">
                <a16:creationId xmlns:a16="http://schemas.microsoft.com/office/drawing/2014/main" id="{B01DC631-53F1-0DDC-9A9F-AB3425B3D079}"/>
              </a:ext>
            </a:extLst>
          </p:cNvPr>
          <p:cNvGrpSpPr/>
          <p:nvPr/>
        </p:nvGrpSpPr>
        <p:grpSpPr>
          <a:xfrm>
            <a:off x="5171896" y="709379"/>
            <a:ext cx="2596643" cy="2596643"/>
            <a:chOff x="5171896" y="709379"/>
            <a:chExt cx="2596643" cy="2596643"/>
          </a:xfrm>
        </p:grpSpPr>
        <p:sp>
          <p:nvSpPr>
            <p:cNvPr id="48" name="Прямокутник: округлені кути 47">
              <a:extLst>
                <a:ext uri="{FF2B5EF4-FFF2-40B4-BE49-F238E27FC236}">
                  <a16:creationId xmlns:a16="http://schemas.microsoft.com/office/drawing/2014/main" id="{94125B63-E88C-87FE-F397-4D33908F97F3}"/>
                </a:ext>
              </a:extLst>
            </p:cNvPr>
            <p:cNvSpPr/>
            <p:nvPr/>
          </p:nvSpPr>
          <p:spPr>
            <a:xfrm>
              <a:off x="5286999" y="865281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6" name="Рисунок 65" descr="Зображення, що містить аніме, ілюстрація, ескіз, малюнок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37287677-FAB7-F470-FFC1-F7CDCE45F0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71896" y="709379"/>
              <a:ext cx="2596643" cy="2596643"/>
            </a:xfrm>
            <a:prstGeom prst="rect">
              <a:avLst/>
            </a:prstGeom>
          </p:spPr>
        </p:pic>
      </p:grpSp>
      <p:grpSp>
        <p:nvGrpSpPr>
          <p:cNvPr id="71" name="Групувати 70">
            <a:extLst>
              <a:ext uri="{FF2B5EF4-FFF2-40B4-BE49-F238E27FC236}">
                <a16:creationId xmlns:a16="http://schemas.microsoft.com/office/drawing/2014/main" id="{C6D3415C-915E-8E6D-F03B-2623FC1F89F2}"/>
              </a:ext>
            </a:extLst>
          </p:cNvPr>
          <p:cNvGrpSpPr/>
          <p:nvPr/>
        </p:nvGrpSpPr>
        <p:grpSpPr>
          <a:xfrm>
            <a:off x="2639314" y="3110384"/>
            <a:ext cx="2667000" cy="2667000"/>
            <a:chOff x="2639314" y="3110384"/>
            <a:chExt cx="2667000" cy="2667000"/>
          </a:xfrm>
        </p:grpSpPr>
        <p:sp>
          <p:nvSpPr>
            <p:cNvPr id="47" name="Прямокутник: округлені кути 46">
              <a:extLst>
                <a:ext uri="{FF2B5EF4-FFF2-40B4-BE49-F238E27FC236}">
                  <a16:creationId xmlns:a16="http://schemas.microsoft.com/office/drawing/2014/main" id="{A24202CC-4C3D-5580-E3B3-1897B7474DB3}"/>
                </a:ext>
              </a:extLst>
            </p:cNvPr>
            <p:cNvSpPr/>
            <p:nvPr/>
          </p:nvSpPr>
          <p:spPr>
            <a:xfrm>
              <a:off x="2736846" y="3316970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70" name="Рисунок 69" descr="Зображення, що містить Мультфільм, картинки, мультфільм, Анімація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AA80A4D9-B90B-98DD-9BE0-F35D8EBFD5EA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9314" y="3110384"/>
              <a:ext cx="2667000" cy="2667000"/>
            </a:xfrm>
            <a:prstGeom prst="rect">
              <a:avLst/>
            </a:prstGeom>
          </p:spPr>
        </p:pic>
      </p:grpSp>
      <p:grpSp>
        <p:nvGrpSpPr>
          <p:cNvPr id="74" name="Групувати 73">
            <a:extLst>
              <a:ext uri="{FF2B5EF4-FFF2-40B4-BE49-F238E27FC236}">
                <a16:creationId xmlns:a16="http://schemas.microsoft.com/office/drawing/2014/main" id="{BFDD4A22-8C77-CE29-A997-09E5E8C66980}"/>
              </a:ext>
            </a:extLst>
          </p:cNvPr>
          <p:cNvGrpSpPr/>
          <p:nvPr/>
        </p:nvGrpSpPr>
        <p:grpSpPr>
          <a:xfrm>
            <a:off x="5243364" y="3293457"/>
            <a:ext cx="2376920" cy="2417931"/>
            <a:chOff x="5243364" y="3293457"/>
            <a:chExt cx="2376920" cy="2417931"/>
          </a:xfrm>
        </p:grpSpPr>
        <p:sp>
          <p:nvSpPr>
            <p:cNvPr id="49" name="Прямокутник: округлені кути 48">
              <a:extLst>
                <a:ext uri="{FF2B5EF4-FFF2-40B4-BE49-F238E27FC236}">
                  <a16:creationId xmlns:a16="http://schemas.microsoft.com/office/drawing/2014/main" id="{067E762F-70B2-007F-2869-CC7031316CBA}"/>
                </a:ext>
              </a:extLst>
            </p:cNvPr>
            <p:cNvSpPr/>
            <p:nvPr/>
          </p:nvSpPr>
          <p:spPr>
            <a:xfrm>
              <a:off x="5280284" y="3293457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73" name="Рисунок 72" descr="Зображення, що містить мистецтво, ілюстрація, квітка, мультфільм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9CCABE83-F31C-DD90-06DD-2FC272B4347A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43364" y="3341824"/>
              <a:ext cx="2369564" cy="2369564"/>
            </a:xfrm>
            <a:prstGeom prst="rect">
              <a:avLst/>
            </a:prstGeom>
          </p:spPr>
        </p:pic>
      </p:grpSp>
      <p:grpSp>
        <p:nvGrpSpPr>
          <p:cNvPr id="82" name="Групувати 81">
            <a:extLst>
              <a:ext uri="{FF2B5EF4-FFF2-40B4-BE49-F238E27FC236}">
                <a16:creationId xmlns:a16="http://schemas.microsoft.com/office/drawing/2014/main" id="{4DE76733-2608-F304-3523-D04FA7E0C783}"/>
              </a:ext>
            </a:extLst>
          </p:cNvPr>
          <p:cNvGrpSpPr/>
          <p:nvPr/>
        </p:nvGrpSpPr>
        <p:grpSpPr>
          <a:xfrm>
            <a:off x="5294989" y="859261"/>
            <a:ext cx="2368147" cy="2340000"/>
            <a:chOff x="5294989" y="859261"/>
            <a:chExt cx="2368147" cy="2340000"/>
          </a:xfrm>
        </p:grpSpPr>
        <p:sp>
          <p:nvSpPr>
            <p:cNvPr id="44" name="Прямокутник: округлені кути 43">
              <a:extLst>
                <a:ext uri="{FF2B5EF4-FFF2-40B4-BE49-F238E27FC236}">
                  <a16:creationId xmlns:a16="http://schemas.microsoft.com/office/drawing/2014/main" id="{40AE2B25-16ED-A40D-E571-348C0C8BC315}"/>
                </a:ext>
              </a:extLst>
            </p:cNvPr>
            <p:cNvSpPr/>
            <p:nvPr/>
          </p:nvSpPr>
          <p:spPr>
            <a:xfrm>
              <a:off x="5294989" y="859261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1" name="Рисунок 80">
              <a:extLst>
                <a:ext uri="{FF2B5EF4-FFF2-40B4-BE49-F238E27FC236}">
                  <a16:creationId xmlns:a16="http://schemas.microsoft.com/office/drawing/2014/main" id="{217B40F5-70BD-AFA0-3FE1-353A0A7CD08F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496937" y="954035"/>
              <a:ext cx="2166199" cy="2166199"/>
            </a:xfrm>
            <a:prstGeom prst="rect">
              <a:avLst/>
            </a:prstGeom>
          </p:spPr>
        </p:pic>
      </p:grpSp>
      <p:grpSp>
        <p:nvGrpSpPr>
          <p:cNvPr id="85" name="Групувати 84">
            <a:extLst>
              <a:ext uri="{FF2B5EF4-FFF2-40B4-BE49-F238E27FC236}">
                <a16:creationId xmlns:a16="http://schemas.microsoft.com/office/drawing/2014/main" id="{AD5D1134-5BF1-EC86-6B5B-126BF6F977D3}"/>
              </a:ext>
            </a:extLst>
          </p:cNvPr>
          <p:cNvGrpSpPr/>
          <p:nvPr/>
        </p:nvGrpSpPr>
        <p:grpSpPr>
          <a:xfrm>
            <a:off x="2724405" y="3313190"/>
            <a:ext cx="2340000" cy="2340000"/>
            <a:chOff x="2724405" y="3313190"/>
            <a:chExt cx="2340000" cy="2340000"/>
          </a:xfrm>
        </p:grpSpPr>
        <p:sp>
          <p:nvSpPr>
            <p:cNvPr id="43" name="Прямокутник: округлені кути 42">
              <a:extLst>
                <a:ext uri="{FF2B5EF4-FFF2-40B4-BE49-F238E27FC236}">
                  <a16:creationId xmlns:a16="http://schemas.microsoft.com/office/drawing/2014/main" id="{57D8AD98-C3B4-87B1-0323-451251920A3B}"/>
                </a:ext>
              </a:extLst>
            </p:cNvPr>
            <p:cNvSpPr/>
            <p:nvPr/>
          </p:nvSpPr>
          <p:spPr>
            <a:xfrm>
              <a:off x="2724405" y="3313190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4" name="Рисунок 83" descr="Зображення, що містить мультфільм, прилад, малюнок, ескіз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931B0710-ABAE-BCD2-0E4C-1516A16DBCFD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7091" y="3423736"/>
              <a:ext cx="2202024" cy="2202024"/>
            </a:xfrm>
            <a:prstGeom prst="rect">
              <a:avLst/>
            </a:prstGeom>
          </p:spPr>
        </p:pic>
      </p:grpSp>
      <p:grpSp>
        <p:nvGrpSpPr>
          <p:cNvPr id="88" name="Групувати 87">
            <a:extLst>
              <a:ext uri="{FF2B5EF4-FFF2-40B4-BE49-F238E27FC236}">
                <a16:creationId xmlns:a16="http://schemas.microsoft.com/office/drawing/2014/main" id="{AD7C53A5-4CB8-D1CF-2F31-0001958BE9C3}"/>
              </a:ext>
            </a:extLst>
          </p:cNvPr>
          <p:cNvGrpSpPr/>
          <p:nvPr/>
        </p:nvGrpSpPr>
        <p:grpSpPr>
          <a:xfrm>
            <a:off x="5286950" y="3176350"/>
            <a:ext cx="2437635" cy="2447932"/>
            <a:chOff x="5293873" y="3177550"/>
            <a:chExt cx="2437635" cy="2447932"/>
          </a:xfrm>
        </p:grpSpPr>
        <p:sp>
          <p:nvSpPr>
            <p:cNvPr id="79" name="Прямокутник: округлені кути 78">
              <a:extLst>
                <a:ext uri="{FF2B5EF4-FFF2-40B4-BE49-F238E27FC236}">
                  <a16:creationId xmlns:a16="http://schemas.microsoft.com/office/drawing/2014/main" id="{9EFAF2AF-838F-AFD2-E4D2-93EAD191AC6E}"/>
                </a:ext>
              </a:extLst>
            </p:cNvPr>
            <p:cNvSpPr/>
            <p:nvPr/>
          </p:nvSpPr>
          <p:spPr>
            <a:xfrm>
              <a:off x="5293873" y="3285482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7" name="Рисунок 86">
              <a:extLst>
                <a:ext uri="{FF2B5EF4-FFF2-40B4-BE49-F238E27FC236}">
                  <a16:creationId xmlns:a16="http://schemas.microsoft.com/office/drawing/2014/main" id="{3110E638-78B0-CB08-5261-FE478F1F7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99696" y="3177550"/>
              <a:ext cx="2431812" cy="2431812"/>
            </a:xfrm>
            <a:prstGeom prst="rect">
              <a:avLst/>
            </a:prstGeom>
          </p:spPr>
        </p:pic>
      </p:grpSp>
      <p:grpSp>
        <p:nvGrpSpPr>
          <p:cNvPr id="91" name="Групувати 90">
            <a:extLst>
              <a:ext uri="{FF2B5EF4-FFF2-40B4-BE49-F238E27FC236}">
                <a16:creationId xmlns:a16="http://schemas.microsoft.com/office/drawing/2014/main" id="{3214434D-23A7-9F26-4E71-C6A46B9B432D}"/>
              </a:ext>
            </a:extLst>
          </p:cNvPr>
          <p:cNvGrpSpPr/>
          <p:nvPr/>
        </p:nvGrpSpPr>
        <p:grpSpPr>
          <a:xfrm>
            <a:off x="2731054" y="845989"/>
            <a:ext cx="2340000" cy="2340000"/>
            <a:chOff x="2731054" y="845989"/>
            <a:chExt cx="2340000" cy="2340000"/>
          </a:xfrm>
        </p:grpSpPr>
        <p:sp>
          <p:nvSpPr>
            <p:cNvPr id="45" name="Прямокутник: округлені кути 44">
              <a:extLst>
                <a:ext uri="{FF2B5EF4-FFF2-40B4-BE49-F238E27FC236}">
                  <a16:creationId xmlns:a16="http://schemas.microsoft.com/office/drawing/2014/main" id="{FE5F99C7-C8D8-D204-ACC9-9AFD593A5466}"/>
                </a:ext>
              </a:extLst>
            </p:cNvPr>
            <p:cNvSpPr/>
            <p:nvPr/>
          </p:nvSpPr>
          <p:spPr>
            <a:xfrm>
              <a:off x="2731054" y="845989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90" name="Рисунок 89" descr="Зображення, що містить Міль і метелики, метелик, комаха, безхребетні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27B36EE4-B6D7-2EB6-F09F-54693DD945E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337859">
              <a:off x="2735189" y="1073789"/>
              <a:ext cx="2083862" cy="2100781"/>
            </a:xfrm>
            <a:prstGeom prst="rect">
              <a:avLst/>
            </a:prstGeom>
          </p:spPr>
        </p:pic>
      </p:grpSp>
      <p:grpSp>
        <p:nvGrpSpPr>
          <p:cNvPr id="94" name="Групувати 93">
            <a:extLst>
              <a:ext uri="{FF2B5EF4-FFF2-40B4-BE49-F238E27FC236}">
                <a16:creationId xmlns:a16="http://schemas.microsoft.com/office/drawing/2014/main" id="{303ABF2D-88A6-C99A-FBEF-E6DF172B8172}"/>
              </a:ext>
            </a:extLst>
          </p:cNvPr>
          <p:cNvGrpSpPr/>
          <p:nvPr/>
        </p:nvGrpSpPr>
        <p:grpSpPr>
          <a:xfrm>
            <a:off x="2694099" y="3304712"/>
            <a:ext cx="2385669" cy="2385669"/>
            <a:chOff x="2694099" y="3304712"/>
            <a:chExt cx="2385669" cy="2385669"/>
          </a:xfrm>
        </p:grpSpPr>
        <p:sp>
          <p:nvSpPr>
            <p:cNvPr id="75" name="Прямокутник: округлені кути 74">
              <a:extLst>
                <a:ext uri="{FF2B5EF4-FFF2-40B4-BE49-F238E27FC236}">
                  <a16:creationId xmlns:a16="http://schemas.microsoft.com/office/drawing/2014/main" id="{E4F65521-4F01-583C-4B88-69D6829266E5}"/>
                </a:ext>
              </a:extLst>
            </p:cNvPr>
            <p:cNvSpPr/>
            <p:nvPr/>
          </p:nvSpPr>
          <p:spPr>
            <a:xfrm>
              <a:off x="2724236" y="3322233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93" name="Рисунок 92">
              <a:extLst>
                <a:ext uri="{FF2B5EF4-FFF2-40B4-BE49-F238E27FC236}">
                  <a16:creationId xmlns:a16="http://schemas.microsoft.com/office/drawing/2014/main" id="{CF19E579-89CC-EB33-DC3A-2AAA5AB4027D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694099" y="3304712"/>
              <a:ext cx="2385669" cy="2385669"/>
            </a:xfrm>
            <a:prstGeom prst="rect">
              <a:avLst/>
            </a:prstGeom>
          </p:spPr>
        </p:pic>
      </p:grpSp>
      <p:grpSp>
        <p:nvGrpSpPr>
          <p:cNvPr id="97" name="Групувати 96">
            <a:extLst>
              <a:ext uri="{FF2B5EF4-FFF2-40B4-BE49-F238E27FC236}">
                <a16:creationId xmlns:a16="http://schemas.microsoft.com/office/drawing/2014/main" id="{7FD49357-0D84-405B-174B-B49360AFDCFF}"/>
              </a:ext>
            </a:extLst>
          </p:cNvPr>
          <p:cNvGrpSpPr/>
          <p:nvPr/>
        </p:nvGrpSpPr>
        <p:grpSpPr>
          <a:xfrm>
            <a:off x="2710678" y="842023"/>
            <a:ext cx="2340000" cy="2340000"/>
            <a:chOff x="2724236" y="848727"/>
            <a:chExt cx="2340000" cy="2340000"/>
          </a:xfrm>
        </p:grpSpPr>
        <p:sp>
          <p:nvSpPr>
            <p:cNvPr id="78" name="Прямокутник: округлені кути 77">
              <a:extLst>
                <a:ext uri="{FF2B5EF4-FFF2-40B4-BE49-F238E27FC236}">
                  <a16:creationId xmlns:a16="http://schemas.microsoft.com/office/drawing/2014/main" id="{A2F6C4AF-171A-68AD-4DD7-96D82D282239}"/>
                </a:ext>
              </a:extLst>
            </p:cNvPr>
            <p:cNvSpPr/>
            <p:nvPr/>
          </p:nvSpPr>
          <p:spPr>
            <a:xfrm>
              <a:off x="2724236" y="848727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96" name="Рисунок 95">
              <a:extLst>
                <a:ext uri="{FF2B5EF4-FFF2-40B4-BE49-F238E27FC236}">
                  <a16:creationId xmlns:a16="http://schemas.microsoft.com/office/drawing/2014/main" id="{1ACD96E0-440A-D4C4-0703-0DC9F8E7C040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767092" y="905499"/>
              <a:ext cx="2176738" cy="2176738"/>
            </a:xfrm>
            <a:prstGeom prst="rect">
              <a:avLst/>
            </a:prstGeom>
          </p:spPr>
        </p:pic>
      </p:grpSp>
      <p:grpSp>
        <p:nvGrpSpPr>
          <p:cNvPr id="100" name="Групувати 99">
            <a:extLst>
              <a:ext uri="{FF2B5EF4-FFF2-40B4-BE49-F238E27FC236}">
                <a16:creationId xmlns:a16="http://schemas.microsoft.com/office/drawing/2014/main" id="{BA9E0109-4B4E-0C92-7F75-285651D1C7CD}"/>
              </a:ext>
            </a:extLst>
          </p:cNvPr>
          <p:cNvGrpSpPr/>
          <p:nvPr/>
        </p:nvGrpSpPr>
        <p:grpSpPr>
          <a:xfrm>
            <a:off x="5284446" y="3303886"/>
            <a:ext cx="2340000" cy="2340000"/>
            <a:chOff x="5293873" y="3286589"/>
            <a:chExt cx="2340000" cy="2340000"/>
          </a:xfrm>
        </p:grpSpPr>
        <p:sp>
          <p:nvSpPr>
            <p:cNvPr id="76" name="Прямокутник: округлені кути 75">
              <a:extLst>
                <a:ext uri="{FF2B5EF4-FFF2-40B4-BE49-F238E27FC236}">
                  <a16:creationId xmlns:a16="http://schemas.microsoft.com/office/drawing/2014/main" id="{2499A9A2-6EC2-5BD3-F4AC-F9E9C55206B8}"/>
                </a:ext>
              </a:extLst>
            </p:cNvPr>
            <p:cNvSpPr/>
            <p:nvPr/>
          </p:nvSpPr>
          <p:spPr>
            <a:xfrm>
              <a:off x="5293873" y="3286589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99" name="Рисунок 98">
              <a:extLst>
                <a:ext uri="{FF2B5EF4-FFF2-40B4-BE49-F238E27FC236}">
                  <a16:creationId xmlns:a16="http://schemas.microsoft.com/office/drawing/2014/main" id="{713B53C7-2932-7A7C-76C4-CF5D99987F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21986" y="3384986"/>
              <a:ext cx="2232253" cy="2232253"/>
            </a:xfrm>
            <a:prstGeom prst="rect">
              <a:avLst/>
            </a:prstGeom>
          </p:spPr>
        </p:pic>
      </p:grpSp>
      <p:grpSp>
        <p:nvGrpSpPr>
          <p:cNvPr id="103" name="Групувати 102">
            <a:extLst>
              <a:ext uri="{FF2B5EF4-FFF2-40B4-BE49-F238E27FC236}">
                <a16:creationId xmlns:a16="http://schemas.microsoft.com/office/drawing/2014/main" id="{3D31C01F-BF5E-E77A-C842-E3C740A1342E}"/>
              </a:ext>
            </a:extLst>
          </p:cNvPr>
          <p:cNvGrpSpPr/>
          <p:nvPr/>
        </p:nvGrpSpPr>
        <p:grpSpPr>
          <a:xfrm>
            <a:off x="5232903" y="865280"/>
            <a:ext cx="2393303" cy="2340000"/>
            <a:chOff x="5243364" y="855565"/>
            <a:chExt cx="2393303" cy="2340000"/>
          </a:xfrm>
        </p:grpSpPr>
        <p:sp>
          <p:nvSpPr>
            <p:cNvPr id="77" name="Прямокутник: округлені кути 76">
              <a:extLst>
                <a:ext uri="{FF2B5EF4-FFF2-40B4-BE49-F238E27FC236}">
                  <a16:creationId xmlns:a16="http://schemas.microsoft.com/office/drawing/2014/main" id="{5E58C910-C513-1D26-6B99-A7946B7C2298}"/>
                </a:ext>
              </a:extLst>
            </p:cNvPr>
            <p:cNvSpPr/>
            <p:nvPr/>
          </p:nvSpPr>
          <p:spPr>
            <a:xfrm>
              <a:off x="5296667" y="855565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2" name="Рисунок 101" descr="Зображення, що містить Сервірування, чашка, кавова чашка, блюдце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8A91EE4C-B6CE-2F22-8D12-2978D92895D7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43364" y="859260"/>
              <a:ext cx="2294266" cy="2294266"/>
            </a:xfrm>
            <a:prstGeom prst="rect">
              <a:avLst/>
            </a:prstGeom>
          </p:spPr>
        </p:pic>
      </p:grpSp>
      <p:grpSp>
        <p:nvGrpSpPr>
          <p:cNvPr id="108" name="Групувати 107">
            <a:extLst>
              <a:ext uri="{FF2B5EF4-FFF2-40B4-BE49-F238E27FC236}">
                <a16:creationId xmlns:a16="http://schemas.microsoft.com/office/drawing/2014/main" id="{712E989C-4A3F-B6F1-8D9E-210F05FFF9F5}"/>
              </a:ext>
            </a:extLst>
          </p:cNvPr>
          <p:cNvGrpSpPr/>
          <p:nvPr/>
        </p:nvGrpSpPr>
        <p:grpSpPr>
          <a:xfrm>
            <a:off x="2726621" y="835559"/>
            <a:ext cx="2340000" cy="2340000"/>
            <a:chOff x="2728536" y="856562"/>
            <a:chExt cx="2340000" cy="2340000"/>
          </a:xfrm>
        </p:grpSpPr>
        <p:sp>
          <p:nvSpPr>
            <p:cNvPr id="42" name="Прямокутник: округлені кути 41">
              <a:extLst>
                <a:ext uri="{FF2B5EF4-FFF2-40B4-BE49-F238E27FC236}">
                  <a16:creationId xmlns:a16="http://schemas.microsoft.com/office/drawing/2014/main" id="{C0749CB1-98FB-EDE9-9FA6-827B770FDF85}"/>
                </a:ext>
              </a:extLst>
            </p:cNvPr>
            <p:cNvSpPr/>
            <p:nvPr/>
          </p:nvSpPr>
          <p:spPr>
            <a:xfrm>
              <a:off x="2728536" y="856562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7" name="Рисунок 106" descr="Зображення, що містить колесо, транспортний засіб, Наземний транспортний засіб, транспорт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6C2B37DA-FCDD-8E70-725E-0AE84203A0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56" t="17702" r="14959" b="22020"/>
            <a:stretch/>
          </p:blipFill>
          <p:spPr>
            <a:xfrm>
              <a:off x="2749287" y="1005158"/>
              <a:ext cx="2240756" cy="1843071"/>
            </a:xfrm>
            <a:prstGeom prst="rect">
              <a:avLst/>
            </a:prstGeom>
          </p:spPr>
        </p:pic>
      </p:grpSp>
      <p:grpSp>
        <p:nvGrpSpPr>
          <p:cNvPr id="111" name="Групувати 110">
            <a:extLst>
              <a:ext uri="{FF2B5EF4-FFF2-40B4-BE49-F238E27FC236}">
                <a16:creationId xmlns:a16="http://schemas.microsoft.com/office/drawing/2014/main" id="{555AADC8-E2AD-4436-9CC1-8171A73E6385}"/>
              </a:ext>
            </a:extLst>
          </p:cNvPr>
          <p:cNvGrpSpPr/>
          <p:nvPr/>
        </p:nvGrpSpPr>
        <p:grpSpPr>
          <a:xfrm>
            <a:off x="5287711" y="872038"/>
            <a:ext cx="2349944" cy="2340000"/>
            <a:chOff x="9273760" y="611760"/>
            <a:chExt cx="2349944" cy="2340000"/>
          </a:xfrm>
        </p:grpSpPr>
        <p:sp>
          <p:nvSpPr>
            <p:cNvPr id="104" name="Прямокутник: округлені кути 103">
              <a:extLst>
                <a:ext uri="{FF2B5EF4-FFF2-40B4-BE49-F238E27FC236}">
                  <a16:creationId xmlns:a16="http://schemas.microsoft.com/office/drawing/2014/main" id="{0E4247CF-AB00-AE35-C700-4ECE43FA697A}"/>
                </a:ext>
              </a:extLst>
            </p:cNvPr>
            <p:cNvSpPr/>
            <p:nvPr/>
          </p:nvSpPr>
          <p:spPr>
            <a:xfrm>
              <a:off x="9273760" y="611760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10" name="Рисунок 109" descr="Зображення, що містить музичний інструмент, капелюх, Обличчя людини, малюнок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2FB62D24-EB56-8942-310B-D596AAA51E50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10229" y="675023"/>
              <a:ext cx="2213475" cy="2213475"/>
            </a:xfrm>
            <a:prstGeom prst="rect">
              <a:avLst/>
            </a:prstGeom>
          </p:spPr>
        </p:pic>
      </p:grpSp>
      <p:grpSp>
        <p:nvGrpSpPr>
          <p:cNvPr id="120" name="Групувати 119">
            <a:extLst>
              <a:ext uri="{FF2B5EF4-FFF2-40B4-BE49-F238E27FC236}">
                <a16:creationId xmlns:a16="http://schemas.microsoft.com/office/drawing/2014/main" id="{D8B57C90-AA7D-4AD4-9414-BFC9EBC84420}"/>
              </a:ext>
            </a:extLst>
          </p:cNvPr>
          <p:cNvGrpSpPr/>
          <p:nvPr/>
        </p:nvGrpSpPr>
        <p:grpSpPr>
          <a:xfrm>
            <a:off x="5291112" y="3307967"/>
            <a:ext cx="2340000" cy="2340000"/>
            <a:chOff x="5290532" y="3306654"/>
            <a:chExt cx="2340000" cy="2340000"/>
          </a:xfrm>
        </p:grpSpPr>
        <p:sp>
          <p:nvSpPr>
            <p:cNvPr id="105" name="Прямокутник: округлені кути 104">
              <a:extLst>
                <a:ext uri="{FF2B5EF4-FFF2-40B4-BE49-F238E27FC236}">
                  <a16:creationId xmlns:a16="http://schemas.microsoft.com/office/drawing/2014/main" id="{6739762B-D767-A46A-9A3C-E75DD9F0A96C}"/>
                </a:ext>
              </a:extLst>
            </p:cNvPr>
            <p:cNvSpPr/>
            <p:nvPr/>
          </p:nvSpPr>
          <p:spPr>
            <a:xfrm>
              <a:off x="5290532" y="3306654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19" name="Рисунок 118" descr="Зображення, що містить ескіз, малюнок, ілюстрація, мультфільм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13D13E44-11E5-6349-898A-D1AAB01A4E71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54216" y="3368465"/>
              <a:ext cx="2174033" cy="2174033"/>
            </a:xfrm>
            <a:prstGeom prst="rect">
              <a:avLst/>
            </a:prstGeom>
          </p:spPr>
        </p:pic>
      </p:grpSp>
      <p:grpSp>
        <p:nvGrpSpPr>
          <p:cNvPr id="123" name="Групувати 122">
            <a:extLst>
              <a:ext uri="{FF2B5EF4-FFF2-40B4-BE49-F238E27FC236}">
                <a16:creationId xmlns:a16="http://schemas.microsoft.com/office/drawing/2014/main" id="{A614716D-8E66-8CB8-2A4B-29A01200DFDE}"/>
              </a:ext>
            </a:extLst>
          </p:cNvPr>
          <p:cNvGrpSpPr/>
          <p:nvPr/>
        </p:nvGrpSpPr>
        <p:grpSpPr>
          <a:xfrm>
            <a:off x="2746783" y="3313037"/>
            <a:ext cx="2340000" cy="2340000"/>
            <a:chOff x="2725670" y="3315895"/>
            <a:chExt cx="2340000" cy="2340000"/>
          </a:xfrm>
        </p:grpSpPr>
        <p:sp>
          <p:nvSpPr>
            <p:cNvPr id="7" name="Прямокутник: округлені кути 6">
              <a:extLst>
                <a:ext uri="{FF2B5EF4-FFF2-40B4-BE49-F238E27FC236}">
                  <a16:creationId xmlns:a16="http://schemas.microsoft.com/office/drawing/2014/main" id="{8D8CAE0C-E471-8C72-7BB7-CE7CCD02F4CD}"/>
                </a:ext>
              </a:extLst>
            </p:cNvPr>
            <p:cNvSpPr/>
            <p:nvPr/>
          </p:nvSpPr>
          <p:spPr>
            <a:xfrm>
              <a:off x="2725670" y="3315895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22" name="Рисунок 121" descr="Зображення, що містить Натуральна їжа, яблуко, продукт, Місцева їжа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1A64F99A-7953-AB47-945A-949B9BAF20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5499" y="3425361"/>
              <a:ext cx="2174034" cy="2174034"/>
            </a:xfrm>
            <a:prstGeom prst="rect">
              <a:avLst/>
            </a:prstGeom>
          </p:spPr>
        </p:pic>
      </p:grpSp>
      <p:pic>
        <p:nvPicPr>
          <p:cNvPr id="124" name="Рисунок 123">
            <a:extLst>
              <a:ext uri="{FF2B5EF4-FFF2-40B4-BE49-F238E27FC236}">
                <a16:creationId xmlns:a16="http://schemas.microsoft.com/office/drawing/2014/main" id="{C1854310-30F4-8585-C7CB-4BA9504B3E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46789" y="5662233"/>
            <a:ext cx="1105632" cy="9567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Рисунок 124">
            <a:extLst>
              <a:ext uri="{FF2B5EF4-FFF2-40B4-BE49-F238E27FC236}">
                <a16:creationId xmlns:a16="http://schemas.microsoft.com/office/drawing/2014/main" id="{B7681C4A-F620-7197-8606-A51A4E5D0E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11003" y="242742"/>
            <a:ext cx="4001142" cy="4001142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</a:effectLst>
        </p:spPr>
      </p:pic>
      <p:pic>
        <p:nvPicPr>
          <p:cNvPr id="365" name="Picture 364" descr="image.png"/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8845422" y="2758028"/>
            <a:ext cx="2752725" cy="288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588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00"/>
                            </p:stCondLst>
                            <p:childTnLst>
                              <p:par>
                                <p:cTn id="9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500"/>
                            </p:stCondLst>
                            <p:childTnLst>
                              <p:par>
                                <p:cTn id="10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500"/>
                            </p:stCondLst>
                            <p:childTnLst>
                              <p:par>
                                <p:cTn id="12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000"/>
                            </p:stCondLst>
                            <p:childTnLst>
                              <p:par>
                                <p:cTn id="12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500"/>
                            </p:stCondLst>
                            <p:childTnLst>
                              <p:par>
                                <p:cTn id="1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1000"/>
                            </p:stCondLst>
                            <p:childTnLst>
                              <p:par>
                                <p:cTn id="14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1500"/>
                            </p:stCondLst>
                            <p:childTnLst>
                              <p:par>
                                <p:cTn id="15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500"/>
                            </p:stCondLst>
                            <p:childTnLst>
                              <p:par>
                                <p:cTn id="17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6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1000"/>
                            </p:stCondLst>
                            <p:childTnLst>
                              <p:par>
                                <p:cTn id="181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2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500"/>
                            </p:stCondLst>
                            <p:childTnLst>
                              <p:par>
                                <p:cTn id="19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1500"/>
                            </p:stCondLst>
                            <p:childTnLst>
                              <p:par>
                                <p:cTn id="20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8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4" dur="10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10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7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500"/>
                            </p:stCondLst>
                            <p:childTnLst>
                              <p:par>
                                <p:cTn id="22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8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2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500"/>
                            </p:stCondLst>
                            <p:childTnLst>
                              <p:par>
                                <p:cTn id="24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8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1000"/>
                            </p:stCondLst>
                            <p:childTnLst>
                              <p:par>
                                <p:cTn id="25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4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7" fill="hold">
                            <p:stCondLst>
                              <p:cond delay="1500"/>
                            </p:stCondLst>
                            <p:childTnLst>
                              <p:par>
                                <p:cTn id="25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6" dur="10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10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0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9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1" fill="hold">
                      <p:stCondLst>
                        <p:cond delay="indefinite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4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8" fill="hold">
                            <p:stCondLst>
                              <p:cond delay="500"/>
                            </p:stCondLst>
                            <p:childTnLst>
                              <p:par>
                                <p:cTn id="27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0" dur="5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5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4" fill="hold">
                            <p:stCondLst>
                              <p:cond delay="1000"/>
                            </p:stCondLst>
                            <p:childTnLst>
                              <p:par>
                                <p:cTn id="28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6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7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0" fill="hold">
                      <p:stCondLst>
                        <p:cond delay="indefinite"/>
                      </p:stCondLst>
                      <p:childTnLst>
                        <p:par>
                          <p:cTn id="291" fill="hold">
                            <p:stCondLst>
                              <p:cond delay="0"/>
                            </p:stCondLst>
                            <p:childTnLst>
                              <p:par>
                                <p:cTn id="29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4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5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6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7" fill="hold">
                            <p:stCondLst>
                              <p:cond delay="500"/>
                            </p:stCondLst>
                            <p:childTnLst>
                              <p:par>
                                <p:cTn id="29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0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1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2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3" fill="hold">
                            <p:stCondLst>
                              <p:cond delay="1000"/>
                            </p:stCondLst>
                            <p:childTnLst>
                              <p:par>
                                <p:cTn id="30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6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7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8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9" fill="hold">
                            <p:stCondLst>
                              <p:cond delay="1500"/>
                            </p:stCondLst>
                            <p:childTnLst>
                              <p:par>
                                <p:cTn id="3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2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4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5" fill="hold">
                      <p:stCondLst>
                        <p:cond delay="indefinite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8" dur="100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9" dur="100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0" dur="100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1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3" fill="hold">
                      <p:stCondLst>
                        <p:cond delay="indefinite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6" dur="500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7" dur="500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0" fill="hold">
                            <p:stCondLst>
                              <p:cond delay="500"/>
                            </p:stCondLst>
                            <p:childTnLst>
                              <p:par>
                                <p:cTn id="331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2" dur="5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3" dur="5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3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8" dur="5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9" dur="5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0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2" fill="hold">
                      <p:stCondLst>
                        <p:cond delay="indefinite"/>
                      </p:stCondLst>
                      <p:childTnLst>
                        <p:par>
                          <p:cTn id="343" fill="hold">
                            <p:stCondLst>
                              <p:cond delay="0"/>
                            </p:stCondLst>
                            <p:childTnLst>
                              <p:par>
                                <p:cTn id="344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5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6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7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8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9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1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2" fill="hold">
                      <p:stCondLst>
                        <p:cond delay="0"/>
                      </p:stCondLst>
                      <p:childTnLst>
                        <p:par>
                          <p:cTn id="353" fill="hold">
                            <p:stCondLst>
                              <p:cond delay="0"/>
                            </p:stCondLst>
                            <p:childTnLst>
                              <p:par>
                                <p:cTn id="35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6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7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8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9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0" fill="hold">
                      <p:stCondLst>
                        <p:cond delay="indefinite"/>
                      </p:stCondLst>
                      <p:childTnLst>
                        <p:par>
                          <p:cTn id="361" fill="hold">
                            <p:stCondLst>
                              <p:cond delay="0"/>
                            </p:stCondLst>
                            <p:childTnLst>
                              <p:par>
                                <p:cTn id="3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3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Офіс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F1D8E2ED-A779-4090-BD60-A421862546AA}"/>
</file>

<file path=customXml/itemProps2.xml><?xml version="1.0" encoding="utf-8"?>
<ds:datastoreItem xmlns:ds="http://schemas.openxmlformats.org/officeDocument/2006/customXml" ds:itemID="{8D4F6C53-C0B0-4653-8D07-8AC616059596}"/>
</file>

<file path=customXml/itemProps3.xml><?xml version="1.0" encoding="utf-8"?>
<ds:datastoreItem xmlns:ds="http://schemas.openxmlformats.org/officeDocument/2006/customXml" ds:itemID="{2061D08D-7963-4110-938C-C2737E22C285}"/>
</file>

<file path=docProps/app.xml><?xml version="1.0" encoding="utf-8"?>
<Properties xmlns="http://schemas.openxmlformats.org/officeDocument/2006/extended-properties" xmlns:vt="http://schemas.openxmlformats.org/officeDocument/2006/docPropsVTypes">
  <TotalTime>108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Luba</dc:creator>
  <cp:lastModifiedBy>Luba</cp:lastModifiedBy>
  <cp:revision>3</cp:revision>
  <dcterms:created xsi:type="dcterms:W3CDTF">2025-04-21T08:06:19Z</dcterms:created>
  <dcterms:modified xsi:type="dcterms:W3CDTF">2025-04-28T16:58:13Z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