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531123-E03B-4693-8354-DADDA5CDD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30" y="1"/>
            <a:ext cx="939840" cy="873887"/>
          </a:xfrm>
          <a:prstGeom prst="rect">
            <a:avLst/>
          </a:prstGeom>
        </p:spPr>
      </p:pic>
      <p:pic>
        <p:nvPicPr>
          <p:cNvPr id="91" name="tab">
            <a:hlinkClick r:id="" action="ppaction://media"/>
            <a:extLst>
              <a:ext uri="{FF2B5EF4-FFF2-40B4-BE49-F238E27FC236}">
                <a16:creationId xmlns:a16="http://schemas.microsoft.com/office/drawing/2014/main" id="{5841D5F3-7266-4152-BB75-34786572A3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7521" y="-991955"/>
            <a:ext cx="487363" cy="4873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pic>
        <p:nvPicPr>
          <p:cNvPr id="10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3E28B706-DC5F-4599-892D-17D485539D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00620"/>
            <a:ext cx="487363" cy="487363"/>
          </a:xfrm>
          <a:prstGeom prst="rect">
            <a:avLst/>
          </a:prstGeom>
        </p:spPr>
      </p:pic>
      <p:pic>
        <p:nvPicPr>
          <p:cNvPr id="104" name="tab">
            <a:hlinkClick r:id="" action="ppaction://media"/>
            <a:extLst>
              <a:ext uri="{FF2B5EF4-FFF2-40B4-BE49-F238E27FC236}">
                <a16:creationId xmlns:a16="http://schemas.microsoft.com/office/drawing/2014/main" id="{9F4FC3D6-318E-4C42-9012-C8A743114C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8344" y="-1008246"/>
            <a:ext cx="487363" cy="487363"/>
          </a:xfrm>
          <a:prstGeom prst="rect">
            <a:avLst/>
          </a:prstGeom>
        </p:spPr>
      </p:pic>
      <p:pic>
        <p:nvPicPr>
          <p:cNvPr id="55" name="tab">
            <a:hlinkClick r:id="" action="ppaction://media"/>
            <a:extLst>
              <a:ext uri="{FF2B5EF4-FFF2-40B4-BE49-F238E27FC236}">
                <a16:creationId xmlns:a16="http://schemas.microsoft.com/office/drawing/2014/main" id="{5D2F72D6-E7D2-4A11-843C-C6E459B5FA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7633" y="-1008246"/>
            <a:ext cx="487363" cy="487363"/>
          </a:xfrm>
          <a:prstGeom prst="rect">
            <a:avLst/>
          </a:prstGeom>
        </p:spPr>
      </p:pic>
      <p:pic>
        <p:nvPicPr>
          <p:cNvPr id="56" name="tab">
            <a:hlinkClick r:id="" action="ppaction://media"/>
            <a:extLst>
              <a:ext uri="{FF2B5EF4-FFF2-40B4-BE49-F238E27FC236}">
                <a16:creationId xmlns:a16="http://schemas.microsoft.com/office/drawing/2014/main" id="{15E880F8-FA7D-4497-A668-567B5F7758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975664"/>
            <a:ext cx="487363" cy="487363"/>
          </a:xfrm>
          <a:prstGeom prst="rect">
            <a:avLst/>
          </a:prstGeom>
        </p:spPr>
      </p:pic>
      <p:pic>
        <p:nvPicPr>
          <p:cNvPr id="58" name="tab">
            <a:hlinkClick r:id="" action="ppaction://media"/>
            <a:extLst>
              <a:ext uri="{FF2B5EF4-FFF2-40B4-BE49-F238E27FC236}">
                <a16:creationId xmlns:a16="http://schemas.microsoft.com/office/drawing/2014/main" id="{15E397C1-7C1A-4ACE-8118-A872EB39BE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1030115"/>
            <a:ext cx="487363" cy="487363"/>
          </a:xfrm>
          <a:prstGeom prst="rect">
            <a:avLst/>
          </a:prstGeom>
        </p:spPr>
      </p:pic>
      <p:pic>
        <p:nvPicPr>
          <p:cNvPr id="59" name="tab">
            <a:hlinkClick r:id="" action="ppaction://media"/>
            <a:extLst>
              <a:ext uri="{FF2B5EF4-FFF2-40B4-BE49-F238E27FC236}">
                <a16:creationId xmlns:a16="http://schemas.microsoft.com/office/drawing/2014/main" id="{CE0E6FEA-4849-4250-8D99-B647920BFF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3927" y="-1056912"/>
            <a:ext cx="487363" cy="487363"/>
          </a:xfrm>
          <a:prstGeom prst="rect">
            <a:avLst/>
          </a:prstGeom>
        </p:spPr>
      </p:pic>
      <p:pic>
        <p:nvPicPr>
          <p:cNvPr id="60" name="tab">
            <a:hlinkClick r:id="" action="ppaction://media"/>
            <a:extLst>
              <a:ext uri="{FF2B5EF4-FFF2-40B4-BE49-F238E27FC236}">
                <a16:creationId xmlns:a16="http://schemas.microsoft.com/office/drawing/2014/main" id="{F94B0E22-1C17-4E5C-810A-252CB2F552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66584"/>
            <a:ext cx="487363" cy="487363"/>
          </a:xfrm>
          <a:prstGeom prst="rect">
            <a:avLst/>
          </a:prstGeom>
        </p:spPr>
      </p:pic>
      <p:pic>
        <p:nvPicPr>
          <p:cNvPr id="61" name="tab">
            <a:hlinkClick r:id="" action="ppaction://media"/>
            <a:extLst>
              <a:ext uri="{FF2B5EF4-FFF2-40B4-BE49-F238E27FC236}">
                <a16:creationId xmlns:a16="http://schemas.microsoft.com/office/drawing/2014/main" id="{7DDE1C4C-C02A-4E21-8442-DD544077F1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2020" y="-1044888"/>
            <a:ext cx="487363" cy="487363"/>
          </a:xfrm>
          <a:prstGeom prst="rect">
            <a:avLst/>
          </a:prstGeom>
        </p:spPr>
      </p:pic>
      <p:pic>
        <p:nvPicPr>
          <p:cNvPr id="62" name="tab">
            <a:hlinkClick r:id="" action="ppaction://media"/>
            <a:extLst>
              <a:ext uri="{FF2B5EF4-FFF2-40B4-BE49-F238E27FC236}">
                <a16:creationId xmlns:a16="http://schemas.microsoft.com/office/drawing/2014/main" id="{00B6FAC2-54A9-4E21-AC6D-187740803D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0593" y="-1063616"/>
            <a:ext cx="487363" cy="487363"/>
          </a:xfrm>
          <a:prstGeom prst="rect">
            <a:avLst/>
          </a:prstGeom>
        </p:spPr>
      </p:pic>
      <p:pic>
        <p:nvPicPr>
          <p:cNvPr id="64" name="tab">
            <a:hlinkClick r:id="" action="ppaction://media"/>
            <a:extLst>
              <a:ext uri="{FF2B5EF4-FFF2-40B4-BE49-F238E27FC236}">
                <a16:creationId xmlns:a16="http://schemas.microsoft.com/office/drawing/2014/main" id="{10FE0011-21F5-43B7-B549-B6F6136BDD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0730" y="-1025458"/>
            <a:ext cx="487363" cy="487363"/>
          </a:xfrm>
          <a:prstGeom prst="rect">
            <a:avLst/>
          </a:prstGeom>
        </p:spPr>
      </p:pic>
      <p:pic>
        <p:nvPicPr>
          <p:cNvPr id="65" name="tab">
            <a:hlinkClick r:id="" action="ppaction://media"/>
            <a:extLst>
              <a:ext uri="{FF2B5EF4-FFF2-40B4-BE49-F238E27FC236}">
                <a16:creationId xmlns:a16="http://schemas.microsoft.com/office/drawing/2014/main" id="{460CE265-AD56-49BE-B255-7CED49256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416" y="-1056788"/>
            <a:ext cx="487363" cy="487363"/>
          </a:xfrm>
          <a:prstGeom prst="rect">
            <a:avLst/>
          </a:prstGeom>
        </p:spPr>
      </p:pic>
      <p:pic>
        <p:nvPicPr>
          <p:cNvPr id="67" name="tab">
            <a:hlinkClick r:id="" action="ppaction://media"/>
            <a:extLst>
              <a:ext uri="{FF2B5EF4-FFF2-40B4-BE49-F238E27FC236}">
                <a16:creationId xmlns:a16="http://schemas.microsoft.com/office/drawing/2014/main" id="{E846CE82-C4EF-4FBA-A9C4-3CBD80B205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56718"/>
            <a:ext cx="487363" cy="487363"/>
          </a:xfrm>
          <a:prstGeom prst="rect">
            <a:avLst/>
          </a:prstGeom>
        </p:spPr>
      </p:pic>
      <p:pic>
        <p:nvPicPr>
          <p:cNvPr id="68" name="tab">
            <a:hlinkClick r:id="" action="ppaction://media"/>
            <a:extLst>
              <a:ext uri="{FF2B5EF4-FFF2-40B4-BE49-F238E27FC236}">
                <a16:creationId xmlns:a16="http://schemas.microsoft.com/office/drawing/2014/main" id="{590D55AD-E258-4EDB-AF44-390A293C04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0888" y="-1015786"/>
            <a:ext cx="487363" cy="487363"/>
          </a:xfrm>
          <a:prstGeom prst="rect">
            <a:avLst/>
          </a:prstGeom>
        </p:spPr>
      </p:pic>
      <p:pic>
        <p:nvPicPr>
          <p:cNvPr id="70" name="tab">
            <a:hlinkClick r:id="" action="ppaction://media"/>
            <a:extLst>
              <a:ext uri="{FF2B5EF4-FFF2-40B4-BE49-F238E27FC236}">
                <a16:creationId xmlns:a16="http://schemas.microsoft.com/office/drawing/2014/main" id="{36C4D4D8-CDAB-4C2C-9466-1AADF1ACE1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2391" y="-1053944"/>
            <a:ext cx="487363" cy="487363"/>
          </a:xfrm>
          <a:prstGeom prst="rect">
            <a:avLst/>
          </a:prstGeom>
        </p:spPr>
      </p:pic>
      <p:pic>
        <p:nvPicPr>
          <p:cNvPr id="71" name="tab">
            <a:hlinkClick r:id="" action="ppaction://media"/>
            <a:extLst>
              <a:ext uri="{FF2B5EF4-FFF2-40B4-BE49-F238E27FC236}">
                <a16:creationId xmlns:a16="http://schemas.microsoft.com/office/drawing/2014/main" id="{5B9938D1-2A58-45BD-90CE-37FC87F5F9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0717" y="-1035130"/>
            <a:ext cx="487363" cy="487363"/>
          </a:xfrm>
          <a:prstGeom prst="rect">
            <a:avLst/>
          </a:prstGeom>
        </p:spPr>
      </p:pic>
      <p:pic>
        <p:nvPicPr>
          <p:cNvPr id="72" name="tab">
            <a:hlinkClick r:id="" action="ppaction://media"/>
            <a:extLst>
              <a:ext uri="{FF2B5EF4-FFF2-40B4-BE49-F238E27FC236}">
                <a16:creationId xmlns:a16="http://schemas.microsoft.com/office/drawing/2014/main" id="{A25DCE4C-7291-45C9-BFC2-9588F85AE5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866" y="-1005397"/>
            <a:ext cx="487363" cy="487363"/>
          </a:xfrm>
          <a:prstGeom prst="rect">
            <a:avLst/>
          </a:prstGeom>
        </p:spPr>
      </p:pic>
      <p:pic>
        <p:nvPicPr>
          <p:cNvPr id="57" name="tab">
            <a:hlinkClick r:id="" action="ppaction://media"/>
            <a:extLst>
              <a:ext uri="{FF2B5EF4-FFF2-40B4-BE49-F238E27FC236}">
                <a16:creationId xmlns:a16="http://schemas.microsoft.com/office/drawing/2014/main" id="{1BD83FAE-E963-4016-8253-057D275E69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3" y="-1074752"/>
            <a:ext cx="487363" cy="487363"/>
          </a:xfrm>
          <a:prstGeom prst="rect">
            <a:avLst/>
          </a:prstGeom>
        </p:spPr>
      </p:pic>
      <p:pic>
        <p:nvPicPr>
          <p:cNvPr id="73" name="tab">
            <a:hlinkClick r:id="" action="ppaction://media"/>
            <a:extLst>
              <a:ext uri="{FF2B5EF4-FFF2-40B4-BE49-F238E27FC236}">
                <a16:creationId xmlns:a16="http://schemas.microsoft.com/office/drawing/2014/main" id="{153E7787-82F7-4B17-B999-B38F3E7CF3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2" y="-1044888"/>
            <a:ext cx="487363" cy="487363"/>
          </a:xfrm>
          <a:prstGeom prst="rect">
            <a:avLst/>
          </a:prstGeom>
        </p:spPr>
      </p:pic>
      <p:pic>
        <p:nvPicPr>
          <p:cNvPr id="74" name="tab">
            <a:hlinkClick r:id="" action="ppaction://media"/>
            <a:extLst>
              <a:ext uri="{FF2B5EF4-FFF2-40B4-BE49-F238E27FC236}">
                <a16:creationId xmlns:a16="http://schemas.microsoft.com/office/drawing/2014/main" id="{39EBCE2A-1F38-4252-BDD1-302E713491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4051" y="-1044888"/>
            <a:ext cx="487363" cy="487363"/>
          </a:xfrm>
          <a:prstGeom prst="rect">
            <a:avLst/>
          </a:prstGeom>
        </p:spPr>
      </p:pic>
      <p:pic>
        <p:nvPicPr>
          <p:cNvPr id="75" name="tab">
            <a:hlinkClick r:id="" action="ppaction://media"/>
            <a:extLst>
              <a:ext uri="{FF2B5EF4-FFF2-40B4-BE49-F238E27FC236}">
                <a16:creationId xmlns:a16="http://schemas.microsoft.com/office/drawing/2014/main" id="{4A46417B-0EF8-4564-9DBA-42BBC00C0F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917" y="-1094640"/>
            <a:ext cx="487363" cy="487363"/>
          </a:xfrm>
          <a:prstGeom prst="rect">
            <a:avLst/>
          </a:prstGeom>
        </p:spPr>
      </p:pic>
      <p:pic>
        <p:nvPicPr>
          <p:cNvPr id="76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074B1FC0-B2AD-4BB9-989E-31F41CF2B5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10519"/>
            <a:ext cx="487363" cy="487363"/>
          </a:xfrm>
          <a:prstGeom prst="rect">
            <a:avLst/>
          </a:prstGeom>
        </p:spPr>
      </p:pic>
      <p:pic>
        <p:nvPicPr>
          <p:cNvPr id="77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8176D2BF-0335-4280-825F-FA63322DCB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6188" y="-1058115"/>
            <a:ext cx="487363" cy="487363"/>
          </a:xfrm>
          <a:prstGeom prst="rect">
            <a:avLst/>
          </a:prstGeom>
        </p:spPr>
      </p:pic>
      <p:pic>
        <p:nvPicPr>
          <p:cNvPr id="7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4F0EF362-5C5E-4C26-9475-F21F9C7F24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068014"/>
            <a:ext cx="487363" cy="487363"/>
          </a:xfrm>
          <a:prstGeom prst="rect">
            <a:avLst/>
          </a:prstGeom>
        </p:spPr>
      </p:pic>
      <p:pic>
        <p:nvPicPr>
          <p:cNvPr id="79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7DA016AE-2A3B-4E26-8116-45189222C3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6424" y="-1049317"/>
            <a:ext cx="487363" cy="487363"/>
          </a:xfrm>
          <a:prstGeom prst="rect">
            <a:avLst/>
          </a:prstGeom>
        </p:spPr>
      </p:pic>
      <p:pic>
        <p:nvPicPr>
          <p:cNvPr id="119" name="tab">
            <a:hlinkClick r:id="" action="ppaction://media"/>
            <a:extLst>
              <a:ext uri="{FF2B5EF4-FFF2-40B4-BE49-F238E27FC236}">
                <a16:creationId xmlns:a16="http://schemas.microsoft.com/office/drawing/2014/main" id="{359CF1FE-BC98-418B-9B64-9C13B9DDF5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9070" y="-1066757"/>
            <a:ext cx="487363" cy="48736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44425" y="2818791"/>
            <a:ext cx="15811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5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5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152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52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152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78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17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17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17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17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17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17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17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17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17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17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17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17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17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17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17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17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17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17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178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Широкий екран</PresentationFormat>
  <Paragraphs>0</Paragraphs>
  <Slides>1</Slides>
  <Notes>0</Notes>
  <HiddenSlides>0</HiddenSlides>
  <MMClips>26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57</cp:revision>
  <dcterms:created xsi:type="dcterms:W3CDTF">2024-02-24T21:38:01Z</dcterms:created>
  <dcterms:modified xsi:type="dcterms:W3CDTF">2024-06-18T12:01:11Z</dcterms:modified>
</cp:coreProperties>
</file>