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1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0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0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6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3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4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0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72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817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7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microsoft.com/office/2007/relationships/hdphoto" Target="../media/hdphoto2.wdp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4" y="21698"/>
            <a:ext cx="12208224" cy="6858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" y="5546042"/>
            <a:ext cx="1238396" cy="12537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981" y="2003544"/>
            <a:ext cx="2152442" cy="2152442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DBF21BC-40C0-423A-AB14-DA7B5C45E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6" b="11800"/>
          <a:stretch/>
        </p:blipFill>
        <p:spPr bwMode="auto">
          <a:xfrm>
            <a:off x="1221066" y="641670"/>
            <a:ext cx="8073058" cy="5531262"/>
          </a:xfrm>
          <a:prstGeom prst="rect">
            <a:avLst/>
          </a:prstGeom>
          <a:noFill/>
          <a:effectLst>
            <a:glow rad="558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38" y="1611978"/>
            <a:ext cx="2507606" cy="25076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50" y="1786100"/>
            <a:ext cx="2013396" cy="20133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71932" y="4134584"/>
            <a:ext cx="216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ЧЕРНЫЙ</a:t>
            </a:r>
            <a:r>
              <a:rPr lang="ru-RU" sz="28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1740" y="4088931"/>
            <a:ext cx="2175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БЕЛЫЙ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084032" y="1656087"/>
            <a:ext cx="3007523" cy="2087123"/>
            <a:chOff x="1529058" y="1918278"/>
            <a:chExt cx="3661226" cy="238110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4336">
              <a:off x="1529058" y="1918278"/>
              <a:ext cx="2136599" cy="2136599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94289">
              <a:off x="2602802" y="2589474"/>
              <a:ext cx="1572704" cy="157270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78760">
              <a:off x="2846236" y="1955333"/>
              <a:ext cx="2344048" cy="2344048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2993528" y="4112975"/>
            <a:ext cx="1354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МНОГО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17" y="1429537"/>
            <a:ext cx="2470575" cy="24705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48915" y="4088931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МАЛО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562" y="1517295"/>
            <a:ext cx="2235566" cy="22355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12" y="1377778"/>
            <a:ext cx="2342605" cy="234260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39571" y="4105610"/>
            <a:ext cx="1454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ОТКРЫТ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33461" y="4103687"/>
            <a:ext cx="1430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ЗАКРЫТ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r="15115"/>
          <a:stretch/>
        </p:blipFill>
        <p:spPr>
          <a:xfrm>
            <a:off x="5580007" y="1850206"/>
            <a:ext cx="1985478" cy="18701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encilSketch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19" r="15115"/>
          <a:stretch/>
        </p:blipFill>
        <p:spPr>
          <a:xfrm>
            <a:off x="2723042" y="1885570"/>
            <a:ext cx="1979070" cy="186414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10496" y="4144699"/>
            <a:ext cx="2169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НЕКРАШЕНЫЙ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3826" y="4119708"/>
            <a:ext cx="2437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РАСКРАШЕННЫЙ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09" y="1859338"/>
            <a:ext cx="2116119" cy="211611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07" y="1697883"/>
            <a:ext cx="2239513" cy="22395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988603" y="4145254"/>
            <a:ext cx="1538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МОКРАЯ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29845" y="4052864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СУХАЯ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17" y="1667915"/>
            <a:ext cx="2286527" cy="228652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85" y="2287741"/>
            <a:ext cx="1690097" cy="159833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749745" y="4126454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ВЫСОКИЙ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75937" y="4088822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НИЗКИЙ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35385" y="4130519"/>
            <a:ext cx="2217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ПОРВАННАЯ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78898" y="4117862"/>
            <a:ext cx="124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ЦЕЛАЯ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96" y="1578512"/>
            <a:ext cx="2470070" cy="247007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018" y="2361201"/>
            <a:ext cx="1510784" cy="151078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679211" y="4109636"/>
            <a:ext cx="1869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БОЛЬШАЯ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1555" y="4036602"/>
            <a:ext cx="2250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МАЛЕНЬКАЯ 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2210211" y="1540325"/>
            <a:ext cx="2672163" cy="2847739"/>
            <a:chOff x="2299295" y="1418412"/>
            <a:chExt cx="2672163" cy="2847739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295" y="1568642"/>
              <a:ext cx="2672163" cy="2697509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4507" y="3152635"/>
              <a:ext cx="728396" cy="728396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208" y="1418412"/>
              <a:ext cx="1376168" cy="1376168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29" y="1756133"/>
            <a:ext cx="2043262" cy="205703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684599" y="4117862"/>
            <a:ext cx="194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КРАСИВЫЙ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729311" y="4104171"/>
            <a:ext cx="2099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СТРАШНЫЙ</a:t>
            </a:r>
          </a:p>
        </p:txBody>
      </p:sp>
      <p:grpSp>
        <p:nvGrpSpPr>
          <p:cNvPr id="53" name="Группа 52"/>
          <p:cNvGrpSpPr/>
          <p:nvPr/>
        </p:nvGrpSpPr>
        <p:grpSpPr>
          <a:xfrm rot="477746">
            <a:off x="2622631" y="1632741"/>
            <a:ext cx="2133059" cy="2299640"/>
            <a:chOff x="2383150" y="1546703"/>
            <a:chExt cx="2639793" cy="240682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56"/>
            <a:stretch/>
          </p:blipFill>
          <p:spPr>
            <a:xfrm>
              <a:off x="2383150" y="1546703"/>
              <a:ext cx="2544463" cy="1181749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76" b="11391"/>
            <a:stretch/>
          </p:blipFill>
          <p:spPr>
            <a:xfrm>
              <a:off x="2478480" y="2891648"/>
              <a:ext cx="2544463" cy="1061884"/>
            </a:xfrm>
            <a:prstGeom prst="rect">
              <a:avLst/>
            </a:prstGeom>
          </p:spPr>
        </p:pic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506">
            <a:off x="5407439" y="1679111"/>
            <a:ext cx="2218492" cy="221849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9556"/>
          <a:stretch/>
        </p:blipFill>
        <p:spPr>
          <a:xfrm>
            <a:off x="2618372" y="1752852"/>
            <a:ext cx="2138091" cy="215530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9556"/>
          <a:stretch/>
        </p:blipFill>
        <p:spPr>
          <a:xfrm>
            <a:off x="6016850" y="1637582"/>
            <a:ext cx="1100949" cy="230674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679148" y="4096984"/>
            <a:ext cx="197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ШИРОКАЯ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57494" y="4066745"/>
            <a:ext cx="1337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УЗКАЯ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518" y="1861943"/>
            <a:ext cx="2018566" cy="201856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24" y="1900642"/>
            <a:ext cx="2010116" cy="201011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072053" y="4155986"/>
            <a:ext cx="144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БЕЛАЯ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969596" y="4019078"/>
            <a:ext cx="1676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ЧЕРНАЯ</a:t>
            </a: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A0BD8797-0454-E20F-222B-EE25AE01E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Picture 300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466118" y="4350432"/>
            <a:ext cx="24669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8" grpId="0"/>
      <p:bldP spid="18" grpId="1"/>
      <p:bldP spid="20" grpId="0" build="allAtOnce"/>
      <p:bldP spid="23" grpId="0"/>
      <p:bldP spid="23" grpId="1"/>
      <p:bldP spid="24" grpId="0"/>
      <p:bldP spid="24" grpId="1"/>
      <p:bldP spid="27" grpId="0"/>
      <p:bldP spid="27" grpId="1"/>
      <p:bldP spid="28" grpId="0"/>
      <p:bldP spid="28" grpId="1"/>
      <p:bldP spid="31" grpId="0"/>
      <p:bldP spid="31" grpId="1"/>
      <p:bldP spid="32" grpId="0" build="allAtOnce"/>
      <p:bldP spid="35" grpId="0"/>
      <p:bldP spid="35" grpId="1"/>
      <p:bldP spid="36" grpId="0"/>
      <p:bldP spid="36" grpId="1"/>
      <p:bldP spid="38" grpId="0"/>
      <p:bldP spid="38" grpId="1"/>
      <p:bldP spid="39" grpId="0"/>
      <p:bldP spid="39" grpId="1"/>
      <p:bldP spid="43" grpId="0"/>
      <p:bldP spid="43" grpId="1"/>
      <p:bldP spid="44" grpId="0"/>
      <p:bldP spid="44" grpId="1"/>
      <p:bldP spid="50" grpId="0"/>
      <p:bldP spid="50" grpId="1"/>
      <p:bldP spid="51" grpId="0"/>
      <p:bldP spid="51" grpId="1"/>
      <p:bldP spid="57" grpId="0"/>
      <p:bldP spid="57" grpId="1"/>
      <p:bldP spid="58" grpId="0"/>
      <p:bldP spid="58" grpId="1"/>
      <p:bldP spid="62" grpId="0"/>
      <p:bldP spid="62" grpId="1"/>
      <p:bldP spid="63" grpId="0"/>
      <p:bldP spid="6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22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19</cp:revision>
  <dcterms:created xsi:type="dcterms:W3CDTF">2024-08-16T16:27:15Z</dcterms:created>
  <dcterms:modified xsi:type="dcterms:W3CDTF">2024-08-27T09:22:40Z</dcterms:modified>
</cp:coreProperties>
</file>