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1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5C06-EC95-4AC9-A295-C686C9ADF44C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77F2-D521-495D-BC24-1C08B5ADED3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3B75-BA4B-E929-8B45-D54EE49A3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494DF-C4B0-F96A-1161-5FE1A22B0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90652-FE79-E80A-F2F4-BC7DEDC8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29CC4-5EB4-A382-4F96-87B74D88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A3383-F0B3-DD11-3BE4-F17A36E7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F4D81-320F-CA87-0C74-B90D5871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770B24-E38B-B895-7BEB-A7ADBFA72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A70FA-E40A-0FDD-6345-23940FA0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CF834-E5D4-0DF6-8D63-FCD91AE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6769B-5B2A-E5FB-5C24-1375B96B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6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51CF60-B099-901C-DA8A-B84A3C673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D0D43D-B321-390F-E189-DB2F7DA9A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F57F0-76F1-FB00-501D-25253EA4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D61F6-77F2-DE80-EC2A-BDD4A3AA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CA1B6B-9EEE-CE07-2EA2-6D47A672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9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817EA-ED5F-5B39-FEAD-16A60150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D3728-DE46-7EB9-A17A-7CC062C7D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1B46A-6E3A-007F-CAF2-CC8FCE62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04CD5-AEC2-ABA0-8EEC-5F3C2534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413D0-3169-C99A-D5C2-5BDB37DB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9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5D697-32D0-4E73-44CB-E180DD82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E64396-80E7-F777-50F0-1E0F25056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E34DC-57AB-DAFC-071A-3912748B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10D11-5B5E-7365-7134-8BD78ECB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A74DD-A9E4-EC71-E879-169B65A5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0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29571-4287-9B38-DBB6-DEA0D270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E8AA2-75B7-7FB2-C6F9-D5AA38881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7BBF4-A1BB-178C-5C76-09AE73C22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4B73C0-C5A1-1355-1964-1168E2DA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AE0B3-745C-C103-A6B3-667FC971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EF125-8FBE-5AD7-B75D-9B24B1A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0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3B03B-08D6-726E-5A21-C4973B7E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701A68-50EF-198E-3297-63BF131E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38146-8EFB-D105-C276-8A517E219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45ED61-8545-672E-27EC-35BA19BDE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FA831F-3102-F6C2-8BBE-F2D333C51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D811A6-BBE7-209B-E1FD-0E8BECD2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B5BDCD-7BD6-05B2-4C37-AA4B67D4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1EFEC7-54B7-899E-59C0-7D5CB172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9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D2EA2-47D6-1F6F-2411-D1E6B900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9E04F-5E46-E7A7-1B5D-2058BDC5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DEE04C-F5B5-7C95-82E9-E16BE9E8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944654-3605-E044-633F-6E04E4E2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5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498A17-C5A4-6E45-DE38-56C81B0B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2C963A-5B68-67E6-EA2E-28D36CF7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591F65-1FD8-39DC-90A5-8A9697C5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04883-10BA-2C8D-7ADF-CE1EE4F4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2B745-DC9A-E72C-BB45-B108DF4F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983072-B110-0E69-C0CC-F3A5BC443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E69B7F-F933-FB66-BE23-BC7E3B2F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52874B-A759-2A85-0F95-AC7ADF73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7FD5E3-BCBF-C9A4-4630-5DD41588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46C30-F165-0190-AB63-2297028D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C620F6-4C6B-D8CA-E6AD-845D03015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09F7A4-A775-2641-17B3-9F7F251C2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9C846-DF90-CB58-F925-E67FAF0A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1E04-A088-904F-D44D-F09F94BF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A7864-B534-6380-3EC2-E2C580D6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302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31B45-C2D2-09AE-203A-76581B04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6604A-D3BE-F739-457C-56FCDA5E4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5D597-514E-256D-A421-8AE1D6A3B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5349C-EE50-851D-3DDB-7FE533AE5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D89C7-EC38-B526-2D50-11CE8ABCC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315"/>
              </p:ext>
            </p:extLst>
          </p:nvPr>
        </p:nvGraphicFramePr>
        <p:xfrm>
          <a:off x="4803998" y="246645"/>
          <a:ext cx="54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5018671" y="367528"/>
            <a:ext cx="1429200" cy="1429200"/>
            <a:chOff x="5308441" y="2726039"/>
            <a:chExt cx="795882" cy="8602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8726" y="2726039"/>
              <a:ext cx="795597" cy="853393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8441" y="2732893"/>
              <a:ext cx="795597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6607187" y="2260982"/>
            <a:ext cx="1429200" cy="1429200"/>
            <a:chOff x="5304890" y="2726039"/>
            <a:chExt cx="803268" cy="85930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4890" y="2726039"/>
              <a:ext cx="803268" cy="853393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90" y="2731954"/>
              <a:ext cx="803268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8538996" y="3993980"/>
            <a:ext cx="1429200" cy="1429200"/>
            <a:chOff x="5304850" y="2726039"/>
            <a:chExt cx="801694" cy="85339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6503" y="2726039"/>
              <a:ext cx="800041" cy="853393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50" y="2726039"/>
              <a:ext cx="800041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6280470" y="5879754"/>
            <a:ext cx="2236642" cy="7974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6328355" y="5938076"/>
            <a:ext cx="726994" cy="725667"/>
            <a:chOff x="5061925" y="2705847"/>
            <a:chExt cx="927889" cy="773790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8566" y="2705847"/>
              <a:ext cx="921248" cy="7737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61925" y="2705847"/>
              <a:ext cx="921248" cy="77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7044636" y="5951226"/>
            <a:ext cx="715730" cy="699366"/>
            <a:chOff x="5179283" y="2645811"/>
            <a:chExt cx="913511" cy="745747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9283" y="2645979"/>
              <a:ext cx="892425" cy="745579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00369" y="2645811"/>
              <a:ext cx="892425" cy="74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7749652" y="5944682"/>
            <a:ext cx="699209" cy="712454"/>
            <a:chOff x="5275676" y="2579239"/>
            <a:chExt cx="892425" cy="759702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5676" y="2598910"/>
              <a:ext cx="885784" cy="740031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75676" y="2579239"/>
              <a:ext cx="892425" cy="74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4771440" y="270639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92159" y="867834"/>
              <a:ext cx="1059551" cy="1003741"/>
            </a:xfrm>
            <a:prstGeom prst="rect">
              <a:avLst/>
            </a:prstGeom>
            <a:no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6588872" y="253638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6351" y="858093"/>
              <a:ext cx="1109654" cy="1056804"/>
            </a:xfrm>
            <a:prstGeom prst="rect">
              <a:avLst/>
            </a:prstGeom>
            <a:no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8382320" y="243487"/>
            <a:ext cx="1800000" cy="1800000"/>
            <a:chOff x="1050575" y="664810"/>
            <a:chExt cx="1721566" cy="1729453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721566" cy="1729453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1220239" y="977215"/>
              <a:ext cx="1404984" cy="1044163"/>
            </a:xfrm>
            <a:prstGeom prst="rect">
              <a:avLst/>
            </a:prstGeom>
            <a:no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4770865" y="2018450"/>
            <a:ext cx="1800000" cy="1800000"/>
            <a:chOff x="1050574" y="664809"/>
            <a:chExt cx="1721564" cy="1752648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4" y="664809"/>
              <a:ext cx="1721564" cy="175264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2612" y="874666"/>
              <a:ext cx="1407047" cy="13329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6580156" y="2039185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 bwMode="auto">
            <a:xfrm>
              <a:off x="1102386" y="727744"/>
              <a:ext cx="1272197" cy="1308345"/>
            </a:xfrm>
            <a:prstGeom prst="rect">
              <a:avLst/>
            </a:prstGeom>
            <a:no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4772508" y="3828162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711" y="785032"/>
              <a:ext cx="1219544" cy="11553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3" name="Рисунок 32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DF28C31D-3192-DF50-5EFC-DE09E90274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" y="5646645"/>
            <a:ext cx="1288781" cy="1115247"/>
          </a:xfrm>
          <a:prstGeom prst="rect">
            <a:avLst/>
          </a:prstGeom>
        </p:spPr>
      </p:pic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8388872" y="2058032"/>
            <a:ext cx="1800000" cy="1800000"/>
            <a:chOff x="-878328" y="937349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-878328" y="937349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 bwMode="auto">
            <a:xfrm>
              <a:off x="-840644" y="1209288"/>
              <a:ext cx="1293005" cy="783357"/>
            </a:xfrm>
            <a:prstGeom prst="rect">
              <a:avLst/>
            </a:prstGeom>
            <a:no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6580156" y="3828162"/>
            <a:ext cx="1800000" cy="1800000"/>
            <a:chOff x="1062692" y="634274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62692" y="634274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9146" y="762852"/>
              <a:ext cx="1201901" cy="11385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8406879" y="3808580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3541" y="820418"/>
              <a:ext cx="1163509" cy="11096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9" name="Рисунок 38" descr="Зображення, що містить малюнок, картинки, мистецтво, мультфільм&#10;&#10;Автоматично згенерований опис">
            <a:extLst>
              <a:ext uri="{FF2B5EF4-FFF2-40B4-BE49-F238E27FC236}">
                <a16:creationId xmlns:a16="http://schemas.microsoft.com/office/drawing/2014/main" id="{45A99016-F0CA-71A7-FA2D-7979B28A40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04" y="350222"/>
            <a:ext cx="5493717" cy="5493717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1701" y="945078"/>
            <a:ext cx="3952875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Игорь Пахомов</cp:lastModifiedBy>
  <cp:revision>25</cp:revision>
  <dcterms:created xsi:type="dcterms:W3CDTF">2024-05-08T15:51:32Z</dcterms:created>
  <dcterms:modified xsi:type="dcterms:W3CDTF">2024-11-22T07:12:13Z</dcterms:modified>
</cp:coreProperties>
</file>