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912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16DB3-66E8-4629-B675-40FA4219338A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D2976-6F34-4C13-AEA5-675979F333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5658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AD2976-6F34-4C13-AEA5-675979F333D8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33288584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68B0A-C0D1-6195-2F5F-46D28CB1F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E10690-0986-D602-0C90-EF991FAC0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942C9-2DE7-6017-1791-084DFE177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DF8683-2C7E-1471-AC99-C1B67282E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84D449-6072-4E93-7C14-58CE4FB71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1673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EF7363-4109-3F1D-F1A8-67004A52A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3290AB-B46A-0CC7-919F-408CA16993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0DA207-932A-2772-8607-E353F1C2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33B450-B23A-34ED-23F3-9DD8F6D09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170244-63D8-5CA5-6402-C28C9DEA0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7093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51AF81B-B808-CB7C-3B76-04D8D1E3A5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85768F-DC59-8950-85CA-4BE93644A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AB1607-C590-5B2A-4D5B-D865751B9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E72474-5FDC-961F-AEA7-05A445E8B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8C71F7-962B-BFB4-1C62-DF344B13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52734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B6C88-54AB-0994-EDD7-803EF9464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64F0D7-7A07-261E-B060-8997D9CAE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DA85F9-3BA4-6523-94D6-2D2EE1772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361039-18BA-AD53-A522-4C1B28CD9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C10049-072E-4DC4-D600-20F15A0CE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7584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87012-AB9F-F4F8-4DB3-EDDD04CFB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BDEB0F-5473-2621-77BE-F0B47A791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E59A14-0512-C69E-D2C1-0C50F9C3A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442457-84AE-4719-5DD2-033649BB1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0C9821-7515-2412-6553-3703131BF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1958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F4AFCB-C4D9-F0E3-3DC9-36713E630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10FA46-ADDC-6A85-6FB6-E3B85F58D6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34864C-125A-1732-D5A5-1070E19F5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8C27AC-5DC6-2469-569A-666578754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A314CB-76E4-0C99-01F2-5D164303B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77B088-981E-464C-C981-FB5186137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730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15057D-ACCF-4D63-1A3D-E768B5E07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5C125B-BCFA-2F83-D803-5A7BAB01D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AC1B61-1EE9-E482-0F07-DB4F14C249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1C38A0-077C-8C23-5164-8B5EECC5A4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C6327D5-B242-8FCC-272C-788C64A9B4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D0D0898-8413-1406-5F59-93E3FC27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B557D82-167A-BB6B-84D3-FDE7D1C71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AFDC44-BE3F-4E60-FC2E-61C3AB3B3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8218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A955AA-83D7-EB04-9C6F-C5A90C946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A4EFE1B-7153-4A19-97E4-EF9CC9F08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7ABA23-3852-3347-41DA-5DA160CEC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2BCB05-4A18-1271-2B6A-4923601E3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68941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BEFD3A-A360-AF85-44FE-5C5688D7D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761377-6C11-A62D-3E69-C80226B86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ADB03F-E007-7DAD-3775-5CBD5A107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0454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B3BDB9-88CD-5AF4-E17B-6B6E4E9F0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CB802D-EB70-8B6A-EBEA-1E18FFA87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95F3FC-7998-C7C0-66F4-10E4D9AA2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B2F089-0383-4E9A-39E2-A39762F5E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E3C6F8-C3CC-50CD-D38B-E634480C7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DEA2A5-9EC0-D581-74F0-96BCA1CEC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8628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75A3D8-9187-35AB-0989-C31AA2B02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F38BCE0-2AEC-E51A-91F1-459CBCB07A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4ED006-9212-0C22-23B5-12590F270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1E7EF7-5256-D149-1954-76CD91BA9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CFFE17-0B55-56DC-5763-4B883724B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FC527F-7C5E-A1A8-0D9E-EEC60557C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730640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CC779C-EF1D-B373-E2D2-46B6A2ABA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FCE4B1-7D41-A98D-5147-2680EF223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8BF0EB-AB29-DE07-7E83-D588007773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208837-2C46-45B2-A620-6C5C10CEB132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69F959-9C8B-8BD7-9C22-9D877D92C3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8BBB9F-6D62-EE78-6A1B-187207761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12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E38907-984B-4F81-9666-14EE50AA32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B9DA895-8F1A-4777-9F05-BA41E993E8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55"/>
          <a:stretch/>
        </p:blipFill>
        <p:spPr>
          <a:xfrm>
            <a:off x="6295029" y="1862987"/>
            <a:ext cx="2411472" cy="1706004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9C6D57B2-7CC5-43E6-AF02-62E2A169EF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349" y="738436"/>
            <a:ext cx="2114424" cy="2114424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746506B0-E452-4259-99B8-9A6FA42E86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78760" y="4002428"/>
            <a:ext cx="1706004" cy="1706004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3C845731-95F7-44BE-BE74-29127252F7B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5"/>
          <a:stretch/>
        </p:blipFill>
        <p:spPr>
          <a:xfrm>
            <a:off x="6751078" y="4725044"/>
            <a:ext cx="3072451" cy="2216436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0D13DA86-44D4-40F8-ACBC-E5E59504CD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11" y="2255749"/>
            <a:ext cx="3898438" cy="389843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ADC5BD7-B45A-49AB-A38D-6613A7FC563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660" y="2826560"/>
            <a:ext cx="3898438" cy="3898438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3BFD7B58-3AFC-4F12-8545-6EE26D7E785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35549" y="38361"/>
            <a:ext cx="1486631" cy="1486631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31E8879C-17B5-4FAD-9435-7EBE2976B8A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890" y="3404634"/>
            <a:ext cx="3484722" cy="3484722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2EDAF48F-5ED0-4B5D-8A7D-58943C21556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94" y="5187143"/>
            <a:ext cx="1536770" cy="153677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BED216B-BD06-42AC-9885-DD0670D3FA1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66605">
            <a:off x="5711100" y="5113177"/>
            <a:ext cx="727213" cy="744355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0E3A7044-C83F-497D-984B-DC26C5E3607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596" y="4322479"/>
            <a:ext cx="2535521" cy="253552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B60B29BC-05C7-4BA0-93C0-19B69518D82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150128" y="226388"/>
            <a:ext cx="956176" cy="943119"/>
          </a:xfrm>
          <a:prstGeom prst="rect">
            <a:avLst/>
          </a:prstGeom>
        </p:spPr>
      </p:pic>
      <p:pic>
        <p:nvPicPr>
          <p:cNvPr id="118" name="Рисунок 117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714A2278-53F8-031E-CA66-E1BAADA6F4C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824" y="1135735"/>
            <a:ext cx="3649912" cy="3715089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039696" y="4706531"/>
            <a:ext cx="1885950" cy="20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6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71B3CDC-F36B-4874-B59F-210319550B28}"/>
</file>

<file path=customXml/itemProps2.xml><?xml version="1.0" encoding="utf-8"?>
<ds:datastoreItem xmlns:ds="http://schemas.openxmlformats.org/officeDocument/2006/customXml" ds:itemID="{D8E2C786-37FB-4E72-87F0-9F62B057F8C4}"/>
</file>

<file path=customXml/itemProps3.xml><?xml version="1.0" encoding="utf-8"?>
<ds:datastoreItem xmlns:ds="http://schemas.openxmlformats.org/officeDocument/2006/customXml" ds:itemID="{CAE79CAE-16BD-4752-B8F3-CFD5F2A61DFA}"/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11</cp:revision>
  <dcterms:created xsi:type="dcterms:W3CDTF">2025-01-15T12:36:26Z</dcterms:created>
  <dcterms:modified xsi:type="dcterms:W3CDTF">2025-02-20T18:51:24Z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