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228" y="17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ранспорт, самолет, транспортное средство, Путешествие по воздуху&#10;&#10;Автоматически созданное описание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59" y="1501186"/>
            <a:ext cx="1892561" cy="189256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2" y="130333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401562" y="396417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86" y="4327193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3" y="1500938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71424" y="2453243"/>
            <a:ext cx="271462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D2AAC7-577F-48B5-BAFA-41C2D2A9DE39}"/>
</file>

<file path=customXml/itemProps2.xml><?xml version="1.0" encoding="utf-8"?>
<ds:datastoreItem xmlns:ds="http://schemas.openxmlformats.org/officeDocument/2006/customXml" ds:itemID="{540BAC7F-E97D-4048-BA84-7AB03BA7E004}"/>
</file>

<file path=customXml/itemProps3.xml><?xml version="1.0" encoding="utf-8"?>
<ds:datastoreItem xmlns:ds="http://schemas.openxmlformats.org/officeDocument/2006/customXml" ds:itemID="{A36ABA48-7B54-4200-B55F-C4A4CF1E8FBB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2025-02-07T16:09:03Z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