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8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2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09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7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0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6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396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2806-D018-46FA-9C7C-0E8BA841006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171D-BAB3-4D67-B0A5-292A8D0CB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5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938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92841" y="572690"/>
            <a:ext cx="7685624" cy="41122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04" y="283163"/>
            <a:ext cx="2481287" cy="24812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28" y="2764450"/>
            <a:ext cx="1867186" cy="18164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09" y="609107"/>
            <a:ext cx="3048000" cy="228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85" y="826466"/>
            <a:ext cx="1489802" cy="147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0" y="2728344"/>
            <a:ext cx="1985775" cy="20126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2045" y="2728344"/>
            <a:ext cx="1798476" cy="18045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09" y="238267"/>
            <a:ext cx="4563688" cy="4502759"/>
          </a:xfrm>
          <a:prstGeom prst="rect">
            <a:avLst/>
          </a:prstGeom>
        </p:spPr>
      </p:pic>
      <p:pic>
        <p:nvPicPr>
          <p:cNvPr id="33" name="Picture 3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6521" y="3106057"/>
            <a:ext cx="21050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3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B75B00-8085-4E1C-B271-CF5C234F23FD}"/>
</file>

<file path=customXml/itemProps2.xml><?xml version="1.0" encoding="utf-8"?>
<ds:datastoreItem xmlns:ds="http://schemas.openxmlformats.org/officeDocument/2006/customXml" ds:itemID="{654997A8-8424-4E6A-AFB6-7F42D72A694D}"/>
</file>

<file path=customXml/itemProps3.xml><?xml version="1.0" encoding="utf-8"?>
<ds:datastoreItem xmlns:ds="http://schemas.openxmlformats.org/officeDocument/2006/customXml" ds:itemID="{409558BF-5F3F-48CF-BC36-05ED3DC75399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4</cp:revision>
  <dcterms:created xsi:type="dcterms:W3CDTF">2024-04-23T08:09:20Z</dcterms:created>
  <dcterms:modified xsi:type="dcterms:W3CDTF">2024-12-17T15:40:45Z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