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B2A2B-C48F-49AD-A1D9-75368359550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A0B49-F310-4CA4-8518-7B1D541BA0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2A0B49-F310-4CA4-8518-7B1D541BA089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19A1B-B5FE-497E-A58D-41EAE3DFF83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8CF6D-F714-4473-B681-189F969639B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microsoft.com/office/2007/relationships/hdphoto" Target="../media/hdphoto1.wdp"/><Relationship Id="rId14" Type="http://schemas.openxmlformats.org/officeDocument/2006/relationships/image" Target="../media/image10.png"/><Relationship Id="rId15" Type="http://schemas.microsoft.com/office/2007/relationships/hdphoto" Target="../media/hdphoto2.wdp"/><Relationship Id="rId16" Type="http://schemas.openxmlformats.org/officeDocument/2006/relationships/image" Target="../media/image11.png"/><Relationship Id="rId17" Type="http://schemas.microsoft.com/office/2007/relationships/hdphoto" Target="../media/hdphoto3.wdp"/><Relationship Id="rId18" Type="http://schemas.openxmlformats.org/officeDocument/2006/relationships/image" Target="../media/image12.png"/><Relationship Id="rId19" Type="http://schemas.microsoft.com/office/2007/relationships/hdphoto" Target="../media/hdphoto4.wdp"/><Relationship Id="rId20" Type="http://schemas.openxmlformats.org/officeDocument/2006/relationships/image" Target="../media/image13.png"/><Relationship Id="rId21" Type="http://schemas.microsoft.com/office/2007/relationships/hdphoto" Target="../media/hdphoto5.wdp"/><Relationship Id="rId22" Type="http://schemas.openxmlformats.org/officeDocument/2006/relationships/image" Target="../media/image14.png"/><Relationship Id="rId2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2" r="11921" b="14512"/>
          <a:stretch>
            <a:fillRect/>
          </a:stretch>
        </p:blipFill>
        <p:spPr>
          <a:xfrm>
            <a:off x="1764632" y="3016692"/>
            <a:ext cx="5390148" cy="38789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965" y="2938715"/>
            <a:ext cx="1494186" cy="1494186"/>
          </a:xfrm>
          <a:prstGeom prst="rect">
            <a:avLst/>
          </a:prstGeom>
        </p:spPr>
      </p:pic>
      <p:grpSp>
        <p:nvGrpSpPr>
          <p:cNvPr id="51" name="3Группа 50"/>
          <p:cNvGrpSpPr/>
          <p:nvPr/>
        </p:nvGrpSpPr>
        <p:grpSpPr>
          <a:xfrm>
            <a:off x="3852449" y="178608"/>
            <a:ext cx="1368656" cy="1372252"/>
            <a:chOff x="3852449" y="178608"/>
            <a:chExt cx="1368656" cy="1372252"/>
          </a:xfrm>
        </p:grpSpPr>
        <p:sp>
          <p:nvSpPr>
            <p:cNvPr id="38" name="Овал 37"/>
            <p:cNvSpPr/>
            <p:nvPr/>
          </p:nvSpPr>
          <p:spPr>
            <a:xfrm>
              <a:off x="3852449" y="178608"/>
              <a:ext cx="1368656" cy="1372252"/>
            </a:xfrm>
            <a:prstGeom prst="ellipse">
              <a:avLst/>
            </a:prstGeom>
            <a:solidFill>
              <a:schemeClr val="bg1">
                <a:alpha val="84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5362" y="180239"/>
              <a:ext cx="1292644" cy="1292644"/>
            </a:xfrm>
            <a:prstGeom prst="rect">
              <a:avLst/>
            </a:prstGeom>
          </p:spPr>
        </p:pic>
      </p:grpSp>
      <p:grpSp>
        <p:nvGrpSpPr>
          <p:cNvPr id="53" name="1Группа 52"/>
          <p:cNvGrpSpPr/>
          <p:nvPr/>
        </p:nvGrpSpPr>
        <p:grpSpPr>
          <a:xfrm>
            <a:off x="616610" y="943819"/>
            <a:ext cx="1370012" cy="1372252"/>
            <a:chOff x="555609" y="1017229"/>
            <a:chExt cx="1370012" cy="1372252"/>
          </a:xfrm>
        </p:grpSpPr>
        <p:sp>
          <p:nvSpPr>
            <p:cNvPr id="34" name="Овал 33"/>
            <p:cNvSpPr/>
            <p:nvPr/>
          </p:nvSpPr>
          <p:spPr>
            <a:xfrm>
              <a:off x="556965" y="1017229"/>
              <a:ext cx="1368656" cy="1372252"/>
            </a:xfrm>
            <a:prstGeom prst="ellipse">
              <a:avLst/>
            </a:prstGeom>
            <a:solidFill>
              <a:schemeClr val="bg1">
                <a:alpha val="84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09" y="1168639"/>
              <a:ext cx="1370011" cy="1027508"/>
            </a:xfrm>
            <a:prstGeom prst="rect">
              <a:avLst/>
            </a:prstGeom>
          </p:spPr>
        </p:pic>
      </p:grpSp>
      <p:grpSp>
        <p:nvGrpSpPr>
          <p:cNvPr id="49" name="4Группа 48"/>
          <p:cNvGrpSpPr/>
          <p:nvPr/>
        </p:nvGrpSpPr>
        <p:grpSpPr>
          <a:xfrm>
            <a:off x="5498408" y="359612"/>
            <a:ext cx="1368656" cy="1372252"/>
            <a:chOff x="5498408" y="331103"/>
            <a:chExt cx="1368656" cy="1372252"/>
          </a:xfrm>
        </p:grpSpPr>
        <p:sp>
          <p:nvSpPr>
            <p:cNvPr id="36" name="Овал 35"/>
            <p:cNvSpPr/>
            <p:nvPr/>
          </p:nvSpPr>
          <p:spPr>
            <a:xfrm>
              <a:off x="5498408" y="331103"/>
              <a:ext cx="1368656" cy="1372252"/>
            </a:xfrm>
            <a:prstGeom prst="ellipse">
              <a:avLst/>
            </a:prstGeom>
            <a:solidFill>
              <a:schemeClr val="bg1">
                <a:alpha val="84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8591" y="486382"/>
              <a:ext cx="1347791" cy="1010844"/>
            </a:xfrm>
            <a:prstGeom prst="rect">
              <a:avLst/>
            </a:prstGeom>
          </p:spPr>
        </p:pic>
      </p:grpSp>
      <p:grpSp>
        <p:nvGrpSpPr>
          <p:cNvPr id="52" name="2Группа 51"/>
          <p:cNvGrpSpPr/>
          <p:nvPr/>
        </p:nvGrpSpPr>
        <p:grpSpPr>
          <a:xfrm>
            <a:off x="2161769" y="359612"/>
            <a:ext cx="1368656" cy="1372252"/>
            <a:chOff x="2111678" y="359612"/>
            <a:chExt cx="1368656" cy="1372252"/>
          </a:xfrm>
        </p:grpSpPr>
        <p:sp>
          <p:nvSpPr>
            <p:cNvPr id="35" name="Овал 34"/>
            <p:cNvSpPr/>
            <p:nvPr/>
          </p:nvSpPr>
          <p:spPr>
            <a:xfrm>
              <a:off x="2111678" y="359612"/>
              <a:ext cx="1368656" cy="1372252"/>
            </a:xfrm>
            <a:prstGeom prst="ellipse">
              <a:avLst/>
            </a:prstGeom>
            <a:solidFill>
              <a:schemeClr val="bg1">
                <a:alpha val="84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0064" y="531762"/>
              <a:ext cx="1056452" cy="1059262"/>
            </a:xfrm>
            <a:prstGeom prst="rect">
              <a:avLst/>
            </a:prstGeom>
          </p:spPr>
        </p:pic>
      </p:grpSp>
      <p:grpSp>
        <p:nvGrpSpPr>
          <p:cNvPr id="50" name="5Группа 49"/>
          <p:cNvGrpSpPr/>
          <p:nvPr/>
        </p:nvGrpSpPr>
        <p:grpSpPr>
          <a:xfrm>
            <a:off x="7006037" y="943819"/>
            <a:ext cx="1368656" cy="1372252"/>
            <a:chOff x="7006037" y="948270"/>
            <a:chExt cx="1368656" cy="1372252"/>
          </a:xfrm>
        </p:grpSpPr>
        <p:sp>
          <p:nvSpPr>
            <p:cNvPr id="37" name="Овал 36"/>
            <p:cNvSpPr/>
            <p:nvPr/>
          </p:nvSpPr>
          <p:spPr>
            <a:xfrm>
              <a:off x="7006037" y="948270"/>
              <a:ext cx="1368656" cy="1372252"/>
            </a:xfrm>
            <a:prstGeom prst="ellipse">
              <a:avLst/>
            </a:prstGeom>
            <a:solidFill>
              <a:schemeClr val="bg1">
                <a:alpha val="84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0528" y="985957"/>
              <a:ext cx="1296877" cy="1296877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3975913" y="1674481"/>
            <a:ext cx="1345674" cy="1660052"/>
            <a:chOff x="5963490" y="2176482"/>
            <a:chExt cx="1194134" cy="1559148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3516" b="89844" l="6543" r="62598">
                          <a14:foregroundMark x1="33398" y1="11914" x2="26563" y2="3516"/>
                          <a14:foregroundMark x1="52441" y1="25293" x2="62598" y2="31543"/>
                          <a14:foregroundMark x1="35742" y1="55566" x2="31836" y2="54785"/>
                          <a14:foregroundMark x1="36056" y1="58846" x2="35352" y2="62109"/>
                          <a14:foregroundMark x1="36426" y1="57129" x2="36302" y2="57705"/>
                          <a14:backgroundMark x1="28125" y1="55859" x2="27344" y2="72070"/>
                          <a14:backgroundMark x1="34259" y1="57740" x2="27539" y2="56836"/>
                          <a14:backgroundMark x1="50781" y1="59961" x2="38215" y2="58271"/>
                          <a14:backgroundMark x1="38105" y1="58779" x2="61523" y2="63086"/>
                          <a14:backgroundMark x1="27539" y1="56836" x2="34190" y2="58059"/>
                          <a14:backgroundMark x1="31738" y1="59473" x2="31738" y2="64453"/>
                          <a14:backgroundMark x1="37695" y1="57324" x2="39258" y2="628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7" r="32086" b="33811"/>
            <a:stretch>
              <a:fillRect/>
            </a:stretch>
          </p:blipFill>
          <p:spPr>
            <a:xfrm rot="810268">
              <a:off x="6185655" y="2176482"/>
              <a:ext cx="971969" cy="1268163"/>
            </a:xfrm>
            <a:prstGeom prst="rect">
              <a:avLst/>
            </a:prstGeom>
          </p:spPr>
        </p:pic>
        <p:pic>
          <p:nvPicPr>
            <p:cNvPr id="57" name="Рисунок 56"/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5135" b="50000" l="62162" r="90811">
                          <a14:foregroundMark x1="64324" y1="12162" x2="62703" y2="12162"/>
                          <a14:foregroundMark x1="62162" y1="11892" x2="62162" y2="11892"/>
                          <a14:backgroundMark x1="77027" y1="38919" x2="77027" y2="49730"/>
                          <a14:backgroundMark x1="75135" y1="42162" x2="75135" y2="48649"/>
                          <a14:backgroundMark x1="75135" y1="40541" x2="74595" y2="52973"/>
                          <a14:backgroundMark x1="74054" y1="44324" x2="74054" y2="54865"/>
                        </a14:backgroundRemoval>
                      </a14:imgEffect>
                    </a14:imgLayer>
                  </a14:imgProps>
                </a:ext>
              </a:extLst>
            </a:blip>
            <a:srcRect l="61160" t="29400" r="5515" b="44309"/>
            <a:stretch>
              <a:fillRect/>
            </a:stretch>
          </p:blipFill>
          <p:spPr>
            <a:xfrm rot="1361749" flipH="1">
              <a:off x="5963490" y="3061557"/>
              <a:ext cx="751716" cy="674073"/>
            </a:xfrm>
            <a:prstGeom prst="rect">
              <a:avLst/>
            </a:prstGeom>
          </p:spPr>
        </p:pic>
      </p:grpSp>
      <p:grpSp>
        <p:nvGrpSpPr>
          <p:cNvPr id="59" name="Группа 58"/>
          <p:cNvGrpSpPr/>
          <p:nvPr/>
        </p:nvGrpSpPr>
        <p:grpSpPr>
          <a:xfrm flipH="1">
            <a:off x="3613062" y="1699252"/>
            <a:ext cx="1194134" cy="1559148"/>
            <a:chOff x="5963490" y="2176482"/>
            <a:chExt cx="1194134" cy="1559148"/>
          </a:xfrm>
        </p:grpSpPr>
        <p:pic>
          <p:nvPicPr>
            <p:cNvPr id="60" name="Рисунок 59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3516" b="89844" l="6543" r="62598">
                          <a14:foregroundMark x1="33398" y1="11914" x2="26563" y2="3516"/>
                          <a14:foregroundMark x1="52441" y1="25293" x2="62598" y2="31543"/>
                          <a14:foregroundMark x1="35742" y1="55566" x2="31836" y2="54785"/>
                          <a14:foregroundMark x1="36056" y1="58846" x2="35352" y2="62109"/>
                          <a14:foregroundMark x1="36426" y1="57129" x2="36302" y2="57705"/>
                          <a14:backgroundMark x1="28125" y1="55859" x2="27344" y2="72070"/>
                          <a14:backgroundMark x1="34259" y1="57740" x2="27539" y2="56836"/>
                          <a14:backgroundMark x1="50781" y1="59961" x2="38215" y2="58271"/>
                          <a14:backgroundMark x1="38105" y1="58779" x2="61523" y2="63086"/>
                          <a14:backgroundMark x1="27539" y1="56836" x2="34190" y2="58059"/>
                          <a14:backgroundMark x1="31738" y1="59473" x2="31738" y2="64453"/>
                          <a14:backgroundMark x1="37695" y1="57324" x2="39258" y2="628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7" r="32086" b="33811"/>
            <a:stretch>
              <a:fillRect/>
            </a:stretch>
          </p:blipFill>
          <p:spPr>
            <a:xfrm rot="810268">
              <a:off x="6185655" y="2176482"/>
              <a:ext cx="971969" cy="1268163"/>
            </a:xfrm>
            <a:prstGeom prst="rect">
              <a:avLst/>
            </a:prstGeom>
          </p:spPr>
        </p:pic>
        <p:pic>
          <p:nvPicPr>
            <p:cNvPr id="61" name="Рисунок 60"/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5135" b="50000" l="62162" r="90811">
                          <a14:foregroundMark x1="64324" y1="12162" x2="62703" y2="12162"/>
                          <a14:foregroundMark x1="62162" y1="11892" x2="62162" y2="11892"/>
                          <a14:backgroundMark x1="77027" y1="38919" x2="77027" y2="49730"/>
                          <a14:backgroundMark x1="75135" y1="42162" x2="75135" y2="48649"/>
                          <a14:backgroundMark x1="75135" y1="40541" x2="74595" y2="52973"/>
                          <a14:backgroundMark x1="74054" y1="44324" x2="74054" y2="54865"/>
                        </a14:backgroundRemoval>
                      </a14:imgEffect>
                    </a14:imgLayer>
                  </a14:imgProps>
                </a:ext>
              </a:extLst>
            </a:blip>
            <a:srcRect l="61160" t="29400" r="5515" b="44309"/>
            <a:stretch>
              <a:fillRect/>
            </a:stretch>
          </p:blipFill>
          <p:spPr>
            <a:xfrm rot="1361749" flipH="1">
              <a:off x="5963490" y="3061557"/>
              <a:ext cx="751716" cy="674073"/>
            </a:xfrm>
            <a:prstGeom prst="rect">
              <a:avLst/>
            </a:prstGeom>
          </p:spPr>
        </p:pic>
      </p:grpSp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135" b="50000" l="62162" r="90811">
                        <a14:foregroundMark x1="64324" y1="12162" x2="62703" y2="12162"/>
                        <a14:foregroundMark x1="62162" y1="11892" x2="62162" y2="11892"/>
                        <a14:backgroundMark x1="77027" y1="38919" x2="77027" y2="49730"/>
                        <a14:backgroundMark x1="75135" y1="42162" x2="75135" y2="48649"/>
                        <a14:backgroundMark x1="75135" y1="40541" x2="74595" y2="52973"/>
                        <a14:backgroundMark x1="74054" y1="44324" x2="74054" y2="54865"/>
                      </a14:backgroundRemoval>
                    </a14:imgEffect>
                  </a14:imgLayer>
                </a14:imgProps>
              </a:ext>
            </a:extLst>
          </a:blip>
          <a:srcRect l="61160" r="5515" b="44309"/>
          <a:stretch>
            <a:fillRect/>
          </a:stretch>
        </p:blipFill>
        <p:spPr>
          <a:xfrm rot="18710575">
            <a:off x="3796271" y="2185802"/>
            <a:ext cx="751716" cy="1427849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135" b="50000" l="62162" r="90811">
                        <a14:foregroundMark x1="64324" y1="12162" x2="62703" y2="12162"/>
                        <a14:foregroundMark x1="62162" y1="11892" x2="62162" y2="11892"/>
                        <a14:backgroundMark x1="77027" y1="38919" x2="77027" y2="49730"/>
                        <a14:backgroundMark x1="75135" y1="42162" x2="75135" y2="48649"/>
                        <a14:backgroundMark x1="75135" y1="40541" x2="74595" y2="52973"/>
                        <a14:backgroundMark x1="74054" y1="44324" x2="74054" y2="54865"/>
                      </a14:backgroundRemoval>
                    </a14:imgEffect>
                  </a14:imgLayer>
                </a14:imgProps>
              </a:ext>
            </a:extLst>
          </a:blip>
          <a:srcRect l="61160" r="5515" b="44309"/>
          <a:stretch>
            <a:fillRect/>
          </a:stretch>
        </p:blipFill>
        <p:spPr>
          <a:xfrm rot="2125562" flipH="1">
            <a:off x="4298310" y="2144921"/>
            <a:ext cx="751716" cy="1427849"/>
          </a:xfrm>
          <a:prstGeom prst="rect">
            <a:avLst/>
          </a:prstGeom>
        </p:spPr>
      </p:pic>
      <p:grpSp>
        <p:nvGrpSpPr>
          <p:cNvPr id="62" name="Группа 61"/>
          <p:cNvGrpSpPr/>
          <p:nvPr/>
        </p:nvGrpSpPr>
        <p:grpSpPr>
          <a:xfrm rot="21270710">
            <a:off x="4031436" y="2383019"/>
            <a:ext cx="723145" cy="985553"/>
            <a:chOff x="5963490" y="2176482"/>
            <a:chExt cx="1194134" cy="1559148"/>
          </a:xfrm>
        </p:grpSpPr>
        <p:pic>
          <p:nvPicPr>
            <p:cNvPr id="63" name="Рисунок 62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3516" b="89844" l="6543" r="62598">
                          <a14:foregroundMark x1="33398" y1="11914" x2="26563" y2="3516"/>
                          <a14:foregroundMark x1="52441" y1="25293" x2="62598" y2="31543"/>
                          <a14:foregroundMark x1="35742" y1="55566" x2="31836" y2="54785"/>
                          <a14:foregroundMark x1="36056" y1="58846" x2="35352" y2="62109"/>
                          <a14:foregroundMark x1="36426" y1="57129" x2="36302" y2="57705"/>
                          <a14:backgroundMark x1="28125" y1="55859" x2="27344" y2="72070"/>
                          <a14:backgroundMark x1="34259" y1="57740" x2="27539" y2="56836"/>
                          <a14:backgroundMark x1="50781" y1="59961" x2="38215" y2="58271"/>
                          <a14:backgroundMark x1="38105" y1="58779" x2="61523" y2="63086"/>
                          <a14:backgroundMark x1="27539" y1="56836" x2="34190" y2="58059"/>
                          <a14:backgroundMark x1="31738" y1="59473" x2="31738" y2="64453"/>
                          <a14:backgroundMark x1="37695" y1="57324" x2="39258" y2="628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7" r="32086" b="33811"/>
            <a:stretch>
              <a:fillRect/>
            </a:stretch>
          </p:blipFill>
          <p:spPr>
            <a:xfrm rot="810268">
              <a:off x="6185655" y="2176482"/>
              <a:ext cx="971969" cy="1268163"/>
            </a:xfrm>
            <a:prstGeom prst="rect">
              <a:avLst/>
            </a:prstGeom>
          </p:spPr>
        </p:pic>
        <p:pic>
          <p:nvPicPr>
            <p:cNvPr id="64" name="Рисунок 63"/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5135" b="50000" l="62162" r="90811">
                          <a14:foregroundMark x1="64324" y1="12162" x2="62703" y2="12162"/>
                          <a14:foregroundMark x1="62162" y1="11892" x2="62162" y2="11892"/>
                          <a14:backgroundMark x1="77027" y1="38919" x2="77027" y2="49730"/>
                          <a14:backgroundMark x1="75135" y1="42162" x2="75135" y2="48649"/>
                          <a14:backgroundMark x1="75135" y1="40541" x2="74595" y2="52973"/>
                          <a14:backgroundMark x1="74054" y1="44324" x2="74054" y2="54865"/>
                        </a14:backgroundRemoval>
                      </a14:imgEffect>
                    </a14:imgLayer>
                  </a14:imgProps>
                </a:ext>
              </a:extLst>
            </a:blip>
            <a:srcRect l="61160" t="29400" r="5515" b="44309"/>
            <a:stretch>
              <a:fillRect/>
            </a:stretch>
          </p:blipFill>
          <p:spPr>
            <a:xfrm rot="1361749" flipH="1">
              <a:off x="5963490" y="3061557"/>
              <a:ext cx="751716" cy="674073"/>
            </a:xfrm>
            <a:prstGeom prst="rect">
              <a:avLst/>
            </a:prstGeom>
          </p:spPr>
        </p:pic>
      </p:grpSp>
      <p:pic>
        <p:nvPicPr>
          <p:cNvPr id="65" name="Рисунок 64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796" b="92245" l="9796" r="89796">
                        <a14:foregroundMark x1="62449" y1="92245" x2="42449" y2="90612"/>
                        <a14:foregroundMark x1="39184" y1="90612" x2="57551" y2="92245"/>
                        <a14:foregroundMark x1="62857" y1="68163" x2="71429" y2="48980"/>
                        <a14:foregroundMark x1="41401" y1="11696" x2="41325" y2="11688"/>
                        <a14:foregroundMark x1="60277" y1="13615" x2="58082" y2="13392"/>
                        <a14:foregroundMark x1="68980" y1="14286" x2="69954" y2="14286"/>
                        <a14:foregroundMark x1="68980" y1="13061" x2="67755" y2="12245"/>
                        <a14:backgroundMark x1="38287" y1="10612" x2="36215" y2="10612"/>
                        <a14:backgroundMark x1="50204" y1="9796" x2="53061" y2="9796"/>
                        <a14:backgroundMark x1="54694" y1="9796" x2="45714" y2="9796"/>
                        <a14:backgroundMark x1="45306" y1="9796" x2="40000" y2="9388"/>
                        <a14:backgroundMark x1="40000" y1="9388" x2="30204" y2="7755"/>
                        <a14:backgroundMark x1="40816" y1="11020" x2="41633" y2="11020"/>
                        <a14:backgroundMark x1="57143" y1="11020" x2="59592" y2="11020"/>
                        <a14:backgroundMark x1="62449" y1="10204" x2="66810" y2="10204"/>
                        <a14:backgroundMark x1="35102" y1="9388" x2="28980" y2="9388"/>
                        <a14:backgroundMark x1="68163" y1="11429" x2="71020" y2="10612"/>
                        <a14:backgroundMark x1="71837" y1="10612" x2="75918" y2="8980"/>
                        <a14:backgroundMark x1="54694" y1="12653" x2="50612" y2="11837"/>
                        <a14:backgroundMark x1="46122" y1="12653" x2="46122" y2="12653"/>
                        <a14:backgroundMark x1="45306" y1="12653" x2="44490" y2="12653"/>
                        <a14:backgroundMark x1="45714" y1="11429" x2="47755" y2="11837"/>
                        <a14:backgroundMark x1="58776" y1="11837" x2="58776" y2="118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88965" y="2938715"/>
            <a:ext cx="1493649" cy="1493649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771130" y="2562860"/>
            <a:ext cx="2733675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7</cp:revision>
  <dcterms:created xsi:type="dcterms:W3CDTF">2024-05-12T15:55:00Z</dcterms:created>
  <dcterms:modified xsi:type="dcterms:W3CDTF">2024-10-29T18:33:47Z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2DE79EED48FC4F0C822512C301EB01B2_12</vt:lpwstr>
  </property>
  <property fmtid="{D5CDD505-2E9C-101B-9397-08002B2CF9AE}" pid="3" name="KSOProductBuildVer">
    <vt:lpwstr>1033-12.2.0.17153</vt:lpwstr>
  </property>
</Properties>
</file>