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2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2BA39-5E5D-47A3-99BD-8489566E815D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7ACD1-6C6A-4564-A375-EC736C0079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02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7ACD1-6C6A-4564-A375-EC736C0079C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7620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B022D-6185-40CA-B395-F239995D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8ED7DA-47C3-4AF3-9CE5-2B983B653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A2386-2804-499A-83B3-EC602371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12A6A-C5FB-4AD1-AEC4-A974EE0C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70804E-C062-41F5-83D3-A7E48064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105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E26C0-EE3A-41B0-A3EC-735EAB44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4623F8-37A3-49B4-B3A1-9DA78E24B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965583-F5D6-4E69-82BD-A0FED36E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2FA9D-5762-4971-B048-3C2DBD9D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FF06DC-46D0-4090-8F77-FAB7F8CD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469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D821CD-E3C7-4F61-999F-F45AAC57F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36975B-1FA4-4CD5-B2DA-7D7D84556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3E5172-4EAD-4A8E-A8D3-9AB10CE2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0F3C7-474D-442A-AB4D-72F12D76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9CEBD-13E0-4A07-9730-6EAE4A2A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09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F76C2-B7C7-4E31-A850-25CAFC4E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B86C46-2245-42AA-83C5-0FEE4E5C1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2F6C9-6F4E-44F2-82E8-2D5BC156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5B72A-8559-42B4-A1A4-EFEB5DA4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25DE8-4C93-49B3-841C-DE430D5A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315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EAF51-C06E-40DD-9EE3-5F748183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935C30-5D4B-41D5-8253-3477FB5CE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39F812-FBB6-417C-940E-BBF22D4A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9B009-B52B-46C5-84B9-84417B9D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20490F-07BF-4087-A5A4-BAE66BBB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637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155CB-1B7B-4E90-90C9-F5B6B339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CAC08C-F23C-4F81-B732-EE8DCE42F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E96DBC-C621-44F9-8314-CE7D00C72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8E6351-7914-4BDC-927B-55B8A65E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E603AA-6697-4B99-B657-EA12043A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5E1AE1-2C2D-4C56-BBAD-51114792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878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89EAD-1EEB-419C-9E2B-000F6693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BF56F7-C176-496A-82E1-B12CAE6F9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3835BC-E1BC-4C15-8A6B-407095EEE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910D0B-7D31-4CD8-B4C5-041C78C42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1600B5-E3DC-41E4-B887-786E79F97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7446D1-EAC4-40A4-89F4-345D6850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B1EEEB-8567-4617-A326-38349145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734C0C-6BAF-4212-BA88-C4A2D3A8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437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BFAB3-23C6-42BC-94B1-58585467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F630A-46D3-493F-B87C-364AE5FD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118687-3C37-4AED-9086-491DCC3E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A9C04C-2A92-4044-8ABA-68C7A4A1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226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E773C4-967F-4EFC-B45F-EC8C8C93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9DBBF9-8594-455D-B010-725D965B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80556D-9674-47D2-87D1-714179D8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63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68531-D951-4179-A251-76BDC7E9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A36EE7-F245-4FB7-9F30-82483D764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555311-ED31-4D2D-93A3-80B090ACC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E96D9F-7E85-4D42-94C1-0BA52E06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49F660-6B8A-42BF-88BA-39389280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8F9D87-0CA9-4C59-BFA9-82F5733A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3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F2971-7B13-4A9C-8325-4677BABD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DD1DD4-0AD6-42DC-A83C-5B806A91C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4DEC46-01BA-4D55-B3B7-60E5E7234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92739E-F6F5-4CC0-9AFF-6BEBDFFD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065D54-2A9C-4C9B-831B-2B43C951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F4622C-1D63-4BFC-885F-530F4812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7096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E132A-0C4B-4D15-AD79-E9F64796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C45097-3949-4851-A8CD-813B982D6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26A97-D76B-489C-A214-86B7A9AAD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A6D67-CFC4-4A7B-93E6-42913DA07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9010D-6E7D-4D63-A698-ADC230975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35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D35495-2601-409D-7A10-205D6834B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1F11F72-EBFF-440C-AAC6-4242B4072795}"/>
              </a:ext>
            </a:extLst>
          </p:cNvPr>
          <p:cNvSpPr/>
          <p:nvPr/>
        </p:nvSpPr>
        <p:spPr>
          <a:xfrm>
            <a:off x="4952926" y="668559"/>
            <a:ext cx="5951913" cy="5073474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 w="19050">
            <a:solidFill>
              <a:schemeClr val="bg2">
                <a:lumMod val="1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227006-51AD-4790-AAAB-674815D58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2" b="91667" l="6389" r="97778">
                        <a14:foregroundMark x1="7500" y1="63333" x2="7500" y2="63333"/>
                        <a14:foregroundMark x1="6389" y1="75000" x2="6389" y2="75000"/>
                        <a14:foregroundMark x1="59722" y1="6111" x2="59722" y2="6111"/>
                        <a14:foregroundMark x1="94722" y1="15278" x2="94722" y2="15278"/>
                        <a14:foregroundMark x1="19444" y1="91667" x2="19444" y2="91667"/>
                        <a14:foregroundMark x1="84167" y1="15000" x2="84167" y2="15000"/>
                        <a14:foregroundMark x1="83889" y1="15000" x2="83889" y2="15000"/>
                        <a14:foregroundMark x1="88889" y1="13611" x2="90000" y2="13889"/>
                        <a14:foregroundMark x1="81389" y1="15833" x2="80833" y2="16111"/>
                        <a14:foregroundMark x1="72500" y1="13333" x2="72500" y2="13333"/>
                        <a14:foregroundMark x1="97778" y1="19444" x2="97778" y2="19444"/>
                        <a14:foregroundMark x1="96111" y1="14444" x2="96111" y2="14444"/>
                        <a14:foregroundMark x1="17500" y1="90833" x2="17500" y2="90833"/>
                        <a14:foregroundMark x1="86944" y1="9444" x2="86944" y2="9444"/>
                        <a14:foregroundMark x1="79167" y1="4722" x2="79167" y2="4722"/>
                        <a14:foregroundMark x1="68889" y1="5556" x2="68889" y2="5556"/>
                        <a14:foregroundMark x1="90833" y1="46111" x2="90833" y2="46111"/>
                        <a14:foregroundMark x1="85556" y1="54444" x2="85556" y2="54444"/>
                        <a14:foregroundMark x1="85556" y1="54444" x2="85556" y2="54444"/>
                        <a14:foregroundMark x1="75833" y1="60278" x2="75833" y2="60278"/>
                        <a14:foregroundMark x1="67222" y1="63611" x2="67222" y2="63611"/>
                        <a14:foregroundMark x1="61667" y1="6389" x2="61667" y2="6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63475" y="3496178"/>
            <a:ext cx="1999446" cy="19994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98E84-C25E-4115-B6C3-7A6F1967DE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5556" l="38281" r="62422">
                        <a14:foregroundMark x1="44063" y1="95000" x2="49297" y2="95694"/>
                        <a14:foregroundMark x1="62422" y1="45139" x2="62422" y2="45139"/>
                        <a14:foregroundMark x1="38359" y1="14167" x2="38359" y2="14167"/>
                        <a14:foregroundMark x1="42266" y1="6250" x2="42266" y2="6250"/>
                        <a14:foregroundMark x1="47578" y1="7222" x2="47578" y2="7222"/>
                        <a14:foregroundMark x1="53047" y1="7778" x2="53047" y2="7778"/>
                        <a14:foregroundMark x1="54141" y1="12917" x2="54141" y2="12917"/>
                        <a14:foregroundMark x1="45391" y1="8611" x2="45391" y2="8611"/>
                      </a14:backgroundRemoval>
                    </a14:imgEffect>
                  </a14:imgLayer>
                </a14:imgProps>
              </a:ext>
            </a:extLst>
          </a:blip>
          <a:srcRect l="36942" r="35272"/>
          <a:stretch/>
        </p:blipFill>
        <p:spPr>
          <a:xfrm>
            <a:off x="8860459" y="3242001"/>
            <a:ext cx="987683" cy="19994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16445B-23BE-4C72-9E2C-A76740510F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r="1280"/>
          <a:stretch/>
        </p:blipFill>
        <p:spPr>
          <a:xfrm>
            <a:off x="6554550" y="788769"/>
            <a:ext cx="2690102" cy="27990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B030BD-A541-4396-AA31-1006849F2E77}"/>
              </a:ext>
            </a:extLst>
          </p:cNvPr>
          <p:cNvSpPr txBox="1"/>
          <p:nvPr/>
        </p:nvSpPr>
        <p:spPr>
          <a:xfrm>
            <a:off x="6451441" y="5235313"/>
            <a:ext cx="42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С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2CFE4-AD66-4B79-98DD-C5053D4242DF}"/>
              </a:ext>
            </a:extLst>
          </p:cNvPr>
          <p:cNvSpPr txBox="1"/>
          <p:nvPr/>
        </p:nvSpPr>
        <p:spPr>
          <a:xfrm>
            <a:off x="9096066" y="5215944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Ц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76BD29-906C-4FCB-87C3-C2792DF878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r="852"/>
          <a:stretch/>
        </p:blipFill>
        <p:spPr>
          <a:xfrm>
            <a:off x="6329602" y="640252"/>
            <a:ext cx="2985441" cy="30530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970E60-83FA-43B4-8DB0-1746469C95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1603" y="685307"/>
            <a:ext cx="3414670" cy="3414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5ED495-9BF5-4248-8C4E-D9AA26C157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726" y="732185"/>
            <a:ext cx="2813873" cy="28138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D28FAC-2F7C-4C6D-95E2-989A90C35F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6007" y="867046"/>
            <a:ext cx="2430646" cy="24306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9BA6C0C-80DC-42DA-B183-4111493A77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6" b="15846"/>
          <a:stretch/>
        </p:blipFill>
        <p:spPr>
          <a:xfrm>
            <a:off x="5944814" y="893977"/>
            <a:ext cx="3968134" cy="271055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330AA3-492E-41C0-BEF7-F5A85BACF0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9143" y="667761"/>
            <a:ext cx="2985441" cy="29854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8C7AD4A-9CEA-4A0C-8063-2C8575A32C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r="5350"/>
          <a:stretch/>
        </p:blipFill>
        <p:spPr>
          <a:xfrm>
            <a:off x="6074004" y="732185"/>
            <a:ext cx="3709755" cy="30919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684D4D5-341C-40E9-B6C3-916DC60A7D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783001"/>
            <a:ext cx="3775358" cy="28315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231F42-4393-3A2D-3BFA-B3303A657C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08" y="506677"/>
            <a:ext cx="5457346" cy="5457346"/>
          </a:xfrm>
          <a:prstGeom prst="rect">
            <a:avLst/>
          </a:prstGeom>
        </p:spPr>
      </p:pic>
      <p:pic>
        <p:nvPicPr>
          <p:cNvPr id="2" name="подарок Рисунок 21">
            <a:extLst>
              <a:ext uri="{FF2B5EF4-FFF2-40B4-BE49-F238E27FC236}">
                <a16:creationId xmlns:a16="http://schemas.microsoft.com/office/drawing/2014/main" id="{40CC999B-D84A-795E-A308-45BC9B61B9A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27746" y="5666366"/>
            <a:ext cx="893403" cy="966381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2109" y="1498636"/>
            <a:ext cx="30956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/>
      <p:bldP spid="1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пупкин валера</dc:creator>
  <cp:lastModifiedBy>Анастасия Баранник</cp:lastModifiedBy>
  <cp:revision>38</cp:revision>
  <dcterms:created xsi:type="dcterms:W3CDTF">2024-01-26T12:13:30Z</dcterms:created>
  <dcterms:modified xsi:type="dcterms:W3CDTF">2024-11-24T22:40:19Z</dcterms:modified>
</cp:coreProperties>
</file>