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скусство, картин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795" y="929471"/>
            <a:ext cx="1740887" cy="17757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58959" y="2292985"/>
            <a:ext cx="2778081" cy="25986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595" y="4533577"/>
            <a:ext cx="1532287" cy="15533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38" y="1119642"/>
            <a:ext cx="1404372" cy="137668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53167" y="2676765"/>
            <a:ext cx="2537216" cy="24066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5829" y="279934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FE163E-98A9-DCB9-851B-0AE9E40F9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3023" y="1010376"/>
            <a:ext cx="1734341" cy="2113728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3980" y="2292985"/>
            <a:ext cx="206692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4</cp:revision>
  <dcterms:created xsi:type="dcterms:W3CDTF">2024-04-10T06:39:00Z</dcterms:created>
  <dcterms:modified xsi:type="dcterms:W3CDTF">2024-11-04T09:09:15Z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81E457E5D38543B1A29446D84BE583C2_12</vt:lpwstr>
  </property>
  <property fmtid="{D5CDD505-2E9C-101B-9397-08002B2CF9AE}" pid="3" name="KSOProductBuildVer">
    <vt:lpwstr>1033-12.2.0.17153</vt:lpwstr>
  </property>
</Properties>
</file>